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7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4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8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2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8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6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1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FB8F-20C8-4424-B7FC-1D134B251892}" type="datetimeFigureOut">
              <a:rPr lang="en-US" smtClean="0"/>
              <a:t>10/3/2015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7F26D-E503-47C3-AD1B-B871E628C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5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17" y="0"/>
            <a:ext cx="5510174" cy="56011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03065" y="4442835"/>
            <a:ext cx="3747752" cy="2316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S10</a:t>
            </a:r>
            <a:r>
              <a:rPr lang="en-US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Phylogenetic analysis of KFB proteins in melon and Arabidopsis. </a:t>
            </a:r>
            <a:r>
              <a:rPr lang="en-US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Subtree 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colored in blue contains the four Arabidopsis KFB proteins, KFB01 (At1g15670), KFB20 (At1g80440), KFB39 (At2g44130), and KFB50 (At3g59940), which were shown to regulate </a:t>
            </a:r>
            <a:r>
              <a:rPr lang="en-US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PAL 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degradation, in addition to the melon ME3C014678 and MELO3C009596. Subtree colored in red contains </a:t>
            </a:r>
            <a:r>
              <a:rPr lang="en-US" sz="12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CmKFB</a:t>
            </a: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(MELO3C011980) and the Arabidopsis At1g23390.   </a:t>
            </a:r>
          </a:p>
          <a:p>
            <a:pPr>
              <a:spcAft>
                <a:spcPts val="1000"/>
              </a:spcAft>
            </a:pPr>
            <a:r>
              <a:rPr lang="en-US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6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34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2015-08-15T15:48:40Z</dcterms:created>
  <dcterms:modified xsi:type="dcterms:W3CDTF">2015-10-03T03:38:40Z</dcterms:modified>
</cp:coreProperties>
</file>