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E33C14-A547-4F2A-AD1C-5E2D403C8848}" type="datetimeFigureOut">
              <a:rPr lang="en-US"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2669272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E33C14-A547-4F2A-AD1C-5E2D403C8848}" type="datetimeFigureOut">
              <a:rPr lang="en-US"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2022585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E33C14-A547-4F2A-AD1C-5E2D403C8848}" type="datetimeFigureOut">
              <a:rPr lang="en-US"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3746823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E33C14-A547-4F2A-AD1C-5E2D403C8848}" type="datetimeFigureOut">
              <a:rPr lang="en-US"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2033651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E33C14-A547-4F2A-AD1C-5E2D403C8848}" type="datetimeFigureOut">
              <a:rPr lang="en-US" smtClean="0"/>
              <a:t>10/3/2015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1241828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9E33C14-A547-4F2A-AD1C-5E2D403C8848}" type="datetimeFigureOut">
              <a:rPr lang="en-US"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3291853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E33C14-A547-4F2A-AD1C-5E2D403C8848}" type="datetimeFigureOut">
              <a:rPr lang="en-US" smtClean="0"/>
              <a:t>10/3/2015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2777267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E33C14-A547-4F2A-AD1C-5E2D403C8848}" type="datetimeFigureOut">
              <a:rPr lang="en-US" smtClean="0"/>
              <a:t>10/3/2015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101981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33C14-A547-4F2A-AD1C-5E2D403C8848}" type="datetimeFigureOut">
              <a:rPr lang="en-US" smtClean="0"/>
              <a:t>10/3/2015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35870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E33C14-A547-4F2A-AD1C-5E2D403C8848}" type="datetimeFigureOut">
              <a:rPr lang="en-US"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3756093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E33C14-A547-4F2A-AD1C-5E2D403C8848}" type="datetimeFigureOut">
              <a:rPr lang="en-US" smtClean="0"/>
              <a:t>10/3/2015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3EA95-D3AB-49EC-8697-B240F2C73310}" type="slidenum">
              <a:rPr lang="en-US" smtClean="0"/>
              <a:t>‹#›</a:t>
            </a:fld>
            <a:endParaRPr lang="en-US"/>
          </a:p>
        </p:txBody>
      </p:sp>
    </p:spTree>
    <p:extLst>
      <p:ext uri="{BB962C8B-B14F-4D97-AF65-F5344CB8AC3E}">
        <p14:creationId xmlns:p14="http://schemas.microsoft.com/office/powerpoint/2010/main" val="3449540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33C14-A547-4F2A-AD1C-5E2D403C8848}" type="datetimeFigureOut">
              <a:rPr lang="en-US" smtClean="0"/>
              <a:t>10/3/2015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3EA95-D3AB-49EC-8697-B240F2C73310}" type="slidenum">
              <a:rPr lang="en-US" smtClean="0"/>
              <a:t>‹#›</a:t>
            </a:fld>
            <a:endParaRPr lang="en-US"/>
          </a:p>
        </p:txBody>
      </p:sp>
    </p:spTree>
    <p:extLst>
      <p:ext uri="{BB962C8B-B14F-4D97-AF65-F5344CB8AC3E}">
        <p14:creationId xmlns:p14="http://schemas.microsoft.com/office/powerpoint/2010/main" val="930486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66790" y="634466"/>
            <a:ext cx="1988820" cy="5189220"/>
          </a:xfrm>
          <a:prstGeom prst="rect">
            <a:avLst/>
          </a:prstGeom>
        </p:spPr>
      </p:pic>
      <p:sp>
        <p:nvSpPr>
          <p:cNvPr id="2" name="Rectangle 1"/>
          <p:cNvSpPr/>
          <p:nvPr/>
        </p:nvSpPr>
        <p:spPr>
          <a:xfrm>
            <a:off x="3980599" y="477363"/>
            <a:ext cx="2492991" cy="3139321"/>
          </a:xfrm>
          <a:prstGeom prst="rect">
            <a:avLst/>
          </a:prstGeom>
        </p:spPr>
        <p:txBody>
          <a:bodyPr wrap="square">
            <a:spAutoFit/>
          </a:bodyPr>
          <a:lstStyle/>
          <a:p>
            <a:pPr algn="just">
              <a:lnSpc>
                <a:spcPct val="150000"/>
              </a:lnSpc>
              <a:spcAft>
                <a:spcPts val="800"/>
              </a:spcAft>
            </a:pP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Supplemental Figure </a:t>
            </a:r>
            <a:r>
              <a:rPr lang="en-US" sz="1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S11</a:t>
            </a:r>
            <a:r>
              <a:rPr lang="en-US" sz="1200" dirty="0" smtClean="0">
                <a:solidFill>
                  <a:srgbClr val="00000A"/>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Over-expression of </a:t>
            </a:r>
            <a:r>
              <a:rPr lang="en-US" sz="120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CmKFB</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in stable transgenic T</a:t>
            </a:r>
            <a:r>
              <a:rPr lang="en-US" sz="12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tomato plants. A-D, T</a:t>
            </a:r>
            <a:r>
              <a:rPr lang="en-US" sz="1200" baseline="-25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transgenic plant (right) and the control (left). A, Leaves under visible light after cold stress. B, GFP fluorescence of same leaves. C, Developing shoot meristem of mature plant with flower buds. D, Flower petals (note the purple line in the middle of control's flower petals). </a:t>
            </a:r>
            <a:endParaRPr lang="en-US" sz="1200" dirty="0">
              <a:solidFill>
                <a:srgbClr val="00000A"/>
              </a:solidFill>
              <a:latin typeface="Calibri" panose="020F0502020204030204" pitchFamily="34" charset="0"/>
              <a:ea typeface="Droid Sans Fallback"/>
              <a:cs typeface="Times New Roman" panose="02020603050405020304" pitchFamily="18" charset="0"/>
            </a:endParaRPr>
          </a:p>
        </p:txBody>
      </p:sp>
    </p:spTree>
    <p:extLst>
      <p:ext uri="{BB962C8B-B14F-4D97-AF65-F5344CB8AC3E}">
        <p14:creationId xmlns:p14="http://schemas.microsoft.com/office/powerpoint/2010/main" val="2398956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75</Words>
  <Application>Microsoft Office PowerPoint</Application>
  <PresentationFormat>On-screen Show (4:3)</PresentationFormat>
  <Paragraphs>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Droid Sans Fallback</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18</cp:revision>
  <dcterms:created xsi:type="dcterms:W3CDTF">2015-07-04T06:36:32Z</dcterms:created>
  <dcterms:modified xsi:type="dcterms:W3CDTF">2015-10-03T03:39:17Z</dcterms:modified>
</cp:coreProperties>
</file>