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7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8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23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5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2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5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1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9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4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8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13402" y="2018495"/>
            <a:ext cx="53490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S3</a:t>
            </a:r>
            <a:r>
              <a:rPr lang="en-US" sz="12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staining methods.</a:t>
            </a:r>
            <a:r>
              <a:rPr lang="en-US" sz="12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Methanol extracts of ‘yellow’ F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bulk (Y F3) and ‘white’ F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bulk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(W F3) analyzed for a visual color change with Zn/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HCl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(Pew’s test) or Mg/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HCl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Shinoda’s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test) in ELISA plate wells.</a:t>
            </a:r>
            <a:endParaRPr lang="en-US" sz="1200" dirty="0">
              <a:solidFill>
                <a:srgbClr val="00000A"/>
              </a:solidFill>
              <a:latin typeface="Calibri" panose="020F0502020204030204" pitchFamily="34" charset="0"/>
              <a:ea typeface="Droid Sans Fallback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42" y="1854722"/>
            <a:ext cx="2042160" cy="176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53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Droid Sans Fallback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10</cp:revision>
  <dcterms:created xsi:type="dcterms:W3CDTF">2015-07-04T06:36:32Z</dcterms:created>
  <dcterms:modified xsi:type="dcterms:W3CDTF">2015-07-04T06:41:36Z</dcterms:modified>
</cp:coreProperties>
</file>