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7" d="100"/>
          <a:sy n="47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272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585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23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51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28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5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26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813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02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093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540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33C14-A547-4F2A-AD1C-5E2D403C8848}" type="datetimeFigureOut">
              <a:rPr lang="en-US" smtClean="0"/>
              <a:t>7/4/2015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3EA95-D3AB-49EC-8697-B240F2C733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486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389" y="373709"/>
            <a:ext cx="5570220" cy="3291840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326389" y="4013665"/>
            <a:ext cx="6096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2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Supplemental Figure S4.</a:t>
            </a:r>
            <a:r>
              <a:rPr lang="en-US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LC-MS analysis of fruit rind </a:t>
            </a:r>
            <a:r>
              <a:rPr lang="en-US" sz="12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methanolic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extracts.</a:t>
            </a:r>
            <a:r>
              <a:rPr lang="en-US" sz="1200" dirty="0">
                <a:solidFill>
                  <a:srgbClr val="00000A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A-D, base peak chromatograms (BPC) of mass range m/z 200-800, in ESI negative mode. 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A, ‘NA’ parent. B, Bulk of ‘yellow’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C, ‘TVT’ parent. D, Bulk of ‘white’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E, a volcano plot indicating specific compounds that differentially accumulated (P&lt; 0.05, minimum 10 fold difference) in the ‘NA’ &amp; ‘yellow’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group (red) or in the ‘TVT’ &amp; ‘white’ F</a:t>
            </a:r>
            <a:r>
              <a:rPr lang="en-US" sz="1200" baseline="-25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group (blue).</a:t>
            </a:r>
            <a:endParaRPr lang="en-US" sz="1200" dirty="0">
              <a:solidFill>
                <a:srgbClr val="00000A"/>
              </a:solidFill>
              <a:latin typeface="Calibri" panose="020F0502020204030204" pitchFamily="34" charset="0"/>
              <a:ea typeface="Droid Sans Fallbac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17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113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Droid Sans Fallback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11</cp:revision>
  <dcterms:created xsi:type="dcterms:W3CDTF">2015-07-04T06:36:32Z</dcterms:created>
  <dcterms:modified xsi:type="dcterms:W3CDTF">2015-07-04T06:43:35Z</dcterms:modified>
</cp:coreProperties>
</file>