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7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8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23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5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2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5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1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9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4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33C14-A547-4F2A-AD1C-5E2D403C8848}" type="datetimeFigureOut">
              <a:rPr lang="en-US" smtClean="0"/>
              <a:t>8/16/2015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8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527" y="247258"/>
            <a:ext cx="7932420" cy="49149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35527" y="5331938"/>
            <a:ext cx="77621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Supplemental Figure S5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Fruit rind compound identification.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Identification of eight compounds, significantly differentiating the two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NarCh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accumulating groups. A, Three compounds over-accumulated in both’ TVT’, and ‘white’ F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bulk: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caffeic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acid,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ferulic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acid and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aesculetin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 Each specific mass identified (upper panel) with an analytical grade authentic standard (lower panel). B, Five compounds over-accumulated in the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NarCh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accumulating group (‘NA’ parent, and ‘</a:t>
            </a:r>
            <a:r>
              <a:rPr 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yellow’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12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bulk):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naringenin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kaempferol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luteolin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2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dihydrokaempferol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(traces), and </a:t>
            </a:r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quercetin. </a:t>
            </a:r>
            <a:r>
              <a:rPr lang="en-US" sz="1200"/>
              <a:t>Each specific mass identified (upper panel) with analytical authentic standard (lower panel). </a:t>
            </a:r>
          </a:p>
          <a:p>
            <a:pPr algn="just"/>
            <a:endParaRPr lang="en-US" sz="12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2481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116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14</cp:revision>
  <dcterms:created xsi:type="dcterms:W3CDTF">2015-07-04T06:36:32Z</dcterms:created>
  <dcterms:modified xsi:type="dcterms:W3CDTF">2015-08-16T14:52:57Z</dcterms:modified>
</cp:coreProperties>
</file>