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601200" cy="12801600" type="A3"/>
  <p:notesSz cx="6807200" cy="9939338"/>
  <p:defaultTextStyle>
    <a:defPPr>
      <a:defRPr lang="en-US"/>
    </a:defPPr>
    <a:lvl1pPr marL="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64008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637" autoAdjust="0"/>
  </p:normalViewPr>
  <p:slideViewPr>
    <p:cSldViewPr snapToGrid="0" snapToObjects="1">
      <p:cViewPr varScale="1">
        <p:scale>
          <a:sx n="67" d="100"/>
          <a:sy n="67" d="100"/>
        </p:scale>
        <p:origin x="66" y="156"/>
      </p:cViewPr>
      <p:guideLst>
        <p:guide orient="horz" pos="4032"/>
        <p:guide pos="30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E0963-2809-0244-B9A1-CA07370F59D9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6600" y="746125"/>
            <a:ext cx="27940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70CF9-001E-E14E-ADBE-F2B1D0B24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26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00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6400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6400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6400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6400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6400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6400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6400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64008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3976794"/>
            <a:ext cx="8161020" cy="27440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362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14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9248" y="957158"/>
            <a:ext cx="2268616" cy="203877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397" y="957158"/>
            <a:ext cx="6645831" cy="203877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6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341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429" y="5425865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92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397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0640" y="5576993"/>
            <a:ext cx="4457224" cy="15767898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91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277" y="2865544"/>
            <a:ext cx="4243864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277" y="4059766"/>
            <a:ext cx="4243864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659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16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509693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3802" y="509694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060" y="2678854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36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902" y="8961120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81902" y="1143847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1902" y="10019031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69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0060" y="2987041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00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03021-759A-A24F-BB31-404291D69753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0410" y="11865187"/>
            <a:ext cx="30403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80860" y="11865187"/>
            <a:ext cx="2240280" cy="681567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74D90-ADD5-E444-899C-EBBFBB49E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963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40080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640080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640080" rtl="0" eaLnBrk="1" latinLnBrk="0" hangingPunct="1">
        <a:spcBef>
          <a:spcPct val="20000"/>
        </a:spcBef>
        <a:buFont typeface="Arial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640080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64008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640080" rtl="0" eaLnBrk="1" latinLnBrk="0" hangingPunct="1">
        <a:spcBef>
          <a:spcPct val="200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64008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640080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36000"/>
            <a:ext cx="4762500" cy="47625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36000"/>
            <a:ext cx="4762500" cy="47625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5040000"/>
            <a:ext cx="4762500" cy="47625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5040000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8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36000"/>
            <a:ext cx="4762500" cy="47625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36000"/>
            <a:ext cx="4762500" cy="47625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5040000"/>
            <a:ext cx="4762500" cy="47625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5040000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00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36000"/>
            <a:ext cx="4762500" cy="47625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36000"/>
            <a:ext cx="4762500" cy="47625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" y="5040000"/>
            <a:ext cx="4762500" cy="47625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00" y="5040000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46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1090</TotalTime>
  <Words>0</Words>
  <Application>Microsoft Office PowerPoint</Application>
  <PresentationFormat>A3 297x420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プレゼンテーション</vt:lpstr>
      <vt:lpstr>PowerPoint プレゼンテーション</vt:lpstr>
      <vt:lpstr>PowerPoint プレゼンテーション</vt:lpstr>
    </vt:vector>
  </TitlesOfParts>
  <Company>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TANG MIN</dc:creator>
  <cp:lastModifiedBy>門田幸二</cp:lastModifiedBy>
  <cp:revision>39</cp:revision>
  <cp:lastPrinted>2015-03-17T02:42:14Z</cp:lastPrinted>
  <dcterms:created xsi:type="dcterms:W3CDTF">2015-01-04T00:03:45Z</dcterms:created>
  <dcterms:modified xsi:type="dcterms:W3CDTF">2015-03-17T11:45:32Z</dcterms:modified>
</cp:coreProperties>
</file>