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89" d="100"/>
          <a:sy n="89" d="100"/>
        </p:scale>
        <p:origin x="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0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2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44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5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83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A002-9231-4873-B80D-7DA697758235}" type="datetimeFigureOut">
              <a:rPr kumimoji="1" lang="ja-JP" altLang="en-US" smtClean="0"/>
              <a:t>2015/2/9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976"/>
            <a:ext cx="6858000" cy="300037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2294"/>
            <a:ext cx="6858000" cy="300037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05624"/>
            <a:ext cx="6858000" cy="300037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11443" y="30993"/>
            <a:ext cx="6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1443" y="3450180"/>
            <a:ext cx="6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1443" y="6778327"/>
            <a:ext cx="6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0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9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門田幸二</dc:creator>
  <cp:lastModifiedBy>門田幸二</cp:lastModifiedBy>
  <cp:revision>2</cp:revision>
  <dcterms:created xsi:type="dcterms:W3CDTF">2015-02-09T07:01:03Z</dcterms:created>
  <dcterms:modified xsi:type="dcterms:W3CDTF">2015-02-09T07:08:51Z</dcterms:modified>
</cp:coreProperties>
</file>