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43" d="100"/>
          <a:sy n="43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3B82-75C3-428B-846C-808E41D36E1B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AE93-AD7E-4772-9FE2-5780B80AB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26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3B82-75C3-428B-846C-808E41D36E1B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AE93-AD7E-4772-9FE2-5780B80AB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31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3B82-75C3-428B-846C-808E41D36E1B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AE93-AD7E-4772-9FE2-5780B80AB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182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3B82-75C3-428B-846C-808E41D36E1B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AE93-AD7E-4772-9FE2-5780B80AB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7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3B82-75C3-428B-846C-808E41D36E1B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AE93-AD7E-4772-9FE2-5780B80AB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18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3B82-75C3-428B-846C-808E41D36E1B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AE93-AD7E-4772-9FE2-5780B80AB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30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3B82-75C3-428B-846C-808E41D36E1B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AE93-AD7E-4772-9FE2-5780B80AB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0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3B82-75C3-428B-846C-808E41D36E1B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AE93-AD7E-4772-9FE2-5780B80AB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2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3B82-75C3-428B-846C-808E41D36E1B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AE93-AD7E-4772-9FE2-5780B80AB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05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3B82-75C3-428B-846C-808E41D36E1B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AE93-AD7E-4772-9FE2-5780B80AB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22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13B82-75C3-428B-846C-808E41D36E1B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AE93-AD7E-4772-9FE2-5780B80AB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3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13B82-75C3-428B-846C-808E41D36E1B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FAE93-AD7E-4772-9FE2-5780B80AB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4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Fig S3 </a:t>
            </a:r>
            <a:endParaRPr lang="en-US" dirty="0"/>
          </a:p>
        </p:txBody>
      </p:sp>
      <p:pic>
        <p:nvPicPr>
          <p:cNvPr id="5" name="Picture 4" descr="Supple Fig 3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" y="1844824"/>
            <a:ext cx="8641080" cy="40088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2379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Fig S3 </vt:lpstr>
    </vt:vector>
  </TitlesOfParts>
  <Company>UA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S3 Figure</dc:title>
  <dc:creator>Lesley</dc:creator>
  <cp:lastModifiedBy>Lesley</cp:lastModifiedBy>
  <cp:revision>2</cp:revision>
  <dcterms:created xsi:type="dcterms:W3CDTF">2015-10-12T20:00:16Z</dcterms:created>
  <dcterms:modified xsi:type="dcterms:W3CDTF">2015-10-12T20:07:17Z</dcterms:modified>
</cp:coreProperties>
</file>