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12192000" cy="6858000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80"/>
    <a:srgbClr val="002776"/>
    <a:srgbClr val="8A2FAF"/>
    <a:srgbClr val="9232B8"/>
    <a:srgbClr val="8956CE"/>
    <a:srgbClr val="8F0DB7"/>
    <a:srgbClr val="EF5A07"/>
    <a:srgbClr val="8064A2"/>
    <a:srgbClr val="956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7" autoAdjust="0"/>
    <p:restoredTop sz="94807" autoAdjust="0"/>
  </p:normalViewPr>
  <p:slideViewPr>
    <p:cSldViewPr snapToGrid="0">
      <p:cViewPr varScale="1">
        <p:scale>
          <a:sx n="52" d="100"/>
          <a:sy n="5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58900-8257-4F49-AC5D-AAB806A41C89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BD729-096C-42B7-B29D-A5CEA16132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161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2F0C8-A04A-48F2-A8BA-C373947BD9EA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09859-5D4B-4AC6-8FD5-CDBE2DC0A4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72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226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633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202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374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663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910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59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32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7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126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07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1850D-9AFC-4304-9CAD-C4E42309558D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1A88D-297F-4A1F-9369-AD29A6EBE0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277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356765" y="37703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Fig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309" y="3624549"/>
            <a:ext cx="11412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PCR 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amplification for detecting the virulence genes of E. coli strain KBP1315. </a:t>
            </a:r>
            <a:endParaRPr lang="en-US" altLang="ko-K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Lanes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M,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Sizer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1000 DNA Marker (Intron); and 1 to 6, fragments corresponding to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hylF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(480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iucD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(680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papC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(470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fyuA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(700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irp2 (250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iroN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(630 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respectively.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920797" y="853019"/>
            <a:ext cx="5024253" cy="2286001"/>
            <a:chOff x="191841" y="1701271"/>
            <a:chExt cx="5024253" cy="2286001"/>
          </a:xfrm>
        </p:grpSpPr>
        <p:grpSp>
          <p:nvGrpSpPr>
            <p:cNvPr id="13" name="Group 12"/>
            <p:cNvGrpSpPr/>
            <p:nvPr/>
          </p:nvGrpSpPr>
          <p:grpSpPr>
            <a:xfrm>
              <a:off x="279871" y="1701271"/>
              <a:ext cx="4936223" cy="2286001"/>
              <a:chOff x="1118967" y="1841121"/>
              <a:chExt cx="4936223" cy="2286001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65" t="31911" r="21530" b="30604"/>
              <a:stretch/>
            </p:blipFill>
            <p:spPr>
              <a:xfrm>
                <a:off x="1118967" y="1841121"/>
                <a:ext cx="4936223" cy="2286001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1947135" y="3700631"/>
                <a:ext cx="5709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hylF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521527" y="3700631"/>
                <a:ext cx="5934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iucD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085161" y="3700631"/>
                <a:ext cx="6174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papC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724101" y="3700631"/>
                <a:ext cx="606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fyuA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287735" y="3700631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irp2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872885" y="3700631"/>
                <a:ext cx="5597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iroN</a:t>
                </a:r>
                <a:endParaRPr lang="ko-KR" altLang="en-US" sz="16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91841" y="3071464"/>
              <a:ext cx="55496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250 </a:t>
              </a:r>
              <a:r>
                <a:rPr lang="en-US" altLang="ko-KR" sz="1050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endParaRPr lang="ko-KR" alt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8231" y="2834945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endParaRPr lang="ko-KR" alt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8452" y="2668759"/>
              <a:ext cx="38664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750</a:t>
              </a:r>
              <a:endParaRPr lang="ko-KR" alt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8193" y="248932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1000</a:t>
              </a:r>
              <a:endParaRPr lang="ko-KR" alt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1841" y="231824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1500</a:t>
              </a:r>
              <a:endParaRPr lang="ko-KR" altLang="en-US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40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18523</TotalTime>
  <Words>80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JUNGSEOK LEE</dc:creator>
  <cp:lastModifiedBy>JS</cp:lastModifiedBy>
  <cp:revision>267</cp:revision>
  <cp:lastPrinted>2015-06-17T02:01:21Z</cp:lastPrinted>
  <dcterms:created xsi:type="dcterms:W3CDTF">2014-04-29T13:13:04Z</dcterms:created>
  <dcterms:modified xsi:type="dcterms:W3CDTF">2015-10-28T01:26:02Z</dcterms:modified>
</cp:coreProperties>
</file>