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5" autoAdjust="0"/>
    <p:restoredTop sz="94660"/>
  </p:normalViewPr>
  <p:slideViewPr>
    <p:cSldViewPr snapToGrid="0">
      <p:cViewPr varScale="1">
        <p:scale>
          <a:sx n="56" d="100"/>
          <a:sy n="56" d="100"/>
        </p:scale>
        <p:origin x="66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50041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41434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68042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49778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97963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3465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8350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99604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3194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4961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4323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Click to 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DB722-F2BA-4622-B679-9AEB882C0B7F}" type="datetimeFigureOut">
              <a:rPr lang="ko-KR" altLang="en-US" smtClean="0"/>
              <a:t>2015-10-28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A407C-20A6-4A8A-B497-C639CD44773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6856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973660" y="1051123"/>
            <a:ext cx="9773229" cy="2395580"/>
            <a:chOff x="833811" y="911275"/>
            <a:chExt cx="9773229" cy="2395580"/>
          </a:xfrm>
        </p:grpSpPr>
        <p:sp>
          <p:nvSpPr>
            <p:cNvPr id="6" name="Rectangle 5"/>
            <p:cNvSpPr/>
            <p:nvPr/>
          </p:nvSpPr>
          <p:spPr>
            <a:xfrm>
              <a:off x="906780" y="2257506"/>
              <a:ext cx="3528000" cy="2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960620" y="1705056"/>
              <a:ext cx="5646420" cy="288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dirty="0" smtClean="0"/>
                <a:t>.</a:t>
              </a:r>
              <a:endParaRPr lang="ko-KR" altLang="en-US" dirty="0"/>
            </a:p>
          </p:txBody>
        </p:sp>
        <p:sp>
          <p:nvSpPr>
            <p:cNvPr id="4" name="Rectangle 3"/>
            <p:cNvSpPr/>
            <p:nvPr/>
          </p:nvSpPr>
          <p:spPr>
            <a:xfrm>
              <a:off x="842010" y="911275"/>
              <a:ext cx="9765030" cy="23083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ko-KR" altLang="en-US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M  I  H  E  K  V  G  E  V  A  A  E  A  F  K  A  T  P  P  T  V  V  V  G  L  N  I  L  G  Y  S</a:t>
              </a:r>
              <a:r>
                <a:rPr lang="en-US" altLang="ko-KR" dirty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</a:t>
              </a:r>
              <a:r>
                <a:rPr lang="ko-KR" altLang="en-US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I  S  E  W  V  Q  V  A  T  L  I  Y  I  F</a:t>
              </a:r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  </a:t>
              </a:r>
              <a:r>
                <a:rPr lang="ko-KR" altLang="en-US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L  Q  M  H  V  L  A  I  K  N  I  S  S  Y  K  S  M  W  D  Y  V  K  E  V  I  R  G  K  R  K  Q  E  </a:t>
              </a:r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*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703320" y="128846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72640" y="128846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44851" y="128846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25701" y="182948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986961" y="238193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624308" y="238193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491161" y="292676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-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60581" y="2937523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241481" y="293057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3811" y="2933713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9861666" y="238193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213560" y="238193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345523" y="238193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475954" y="130771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81166" y="1307715"/>
              <a:ext cx="322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dirty="0" smtClean="0">
                  <a:latin typeface="Courier New" panose="02070309020205020404" pitchFamily="49" charset="0"/>
                  <a:cs typeface="Courier New" panose="02070309020205020404" pitchFamily="49" charset="0"/>
                </a:rPr>
                <a:t>+</a:t>
              </a:r>
              <a:endParaRPr lang="ko-KR" altLang="en-US" dirty="0">
                <a:latin typeface="Courier New" panose="02070309020205020404" pitchFamily="49" charset="0"/>
                <a:cs typeface="Courier New" panose="02070309020205020404" pitchFamily="49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901145" y="869075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KBNP1315 ORF 46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6765" y="377030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 Fig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49453" y="3541495"/>
            <a:ext cx="110631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Sequence of gene coding </a:t>
            </a:r>
            <a:r>
              <a:rPr lang="en-US" altLang="ko-KR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holin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-like protein of </a:t>
            </a:r>
            <a:r>
              <a:rPr lang="en-US" altLang="ko-KR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Escherichia coli </a:t>
            </a:r>
            <a:r>
              <a:rPr lang="en-US" altLang="ko-K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phage KBNP1315.</a:t>
            </a:r>
          </a:p>
          <a:p>
            <a:r>
              <a:rPr lang="en-US" altLang="ko-K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Positively or negatively charged residues are indicated by a plus or minus signal, respectively. TMD (Transmembrane domain) is indicated in gray-box.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47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Office PowerPoint</Application>
  <PresentationFormat>Widescreen</PresentationFormat>
  <Paragraphs>21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Courier New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JS</dc:creator>
  <cp:lastModifiedBy>JS</cp:lastModifiedBy>
  <cp:revision>1</cp:revision>
  <dcterms:created xsi:type="dcterms:W3CDTF">2015-10-28T01:25:18Z</dcterms:created>
  <dcterms:modified xsi:type="dcterms:W3CDTF">2015-10-28T01:25:24Z</dcterms:modified>
</cp:coreProperties>
</file>