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036" y="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05E2C-0E31-4109-BF1C-9A8ECC19E324}" type="datetimeFigureOut">
              <a:rPr lang="en-US" smtClean="0"/>
              <a:pPr/>
              <a:t>11/5/2015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DOW CONFIDENTIAL - Do not share without permission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103A0-2191-4133-9D7D-40F1B934FF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6200" y="76200"/>
            <a:ext cx="5181600" cy="6867525"/>
            <a:chOff x="914400" y="685800"/>
            <a:chExt cx="5181600" cy="686752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14400" y="685800"/>
              <a:ext cx="5067300" cy="686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6019800" y="762000"/>
              <a:ext cx="76200" cy="25146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019800" y="3276600"/>
              <a:ext cx="76200" cy="1600200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019800" y="4876800"/>
              <a:ext cx="76200" cy="2590800"/>
            </a:xfrm>
            <a:prstGeom prst="rect">
              <a:avLst/>
            </a:prstGeom>
            <a:solidFill>
              <a:srgbClr val="CC0099"/>
            </a:solidFill>
            <a:ln>
              <a:solidFill>
                <a:srgbClr val="CC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914400" y="7086600"/>
            <a:ext cx="914400" cy="228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14400" y="7543800"/>
            <a:ext cx="914400" cy="228600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14400" y="8001000"/>
            <a:ext cx="914400" cy="228600"/>
          </a:xfrm>
          <a:prstGeom prst="rect">
            <a:avLst/>
          </a:prstGeom>
          <a:solidFill>
            <a:srgbClr val="CC0099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33600" y="7010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Non-Stiff Stock inbred lines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3600" y="7467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Stiff Stock inbred lines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33600" y="7936468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Tropical inbred lines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84582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Additional file 5. </a:t>
            </a:r>
            <a:r>
              <a:rPr lang="en-US" b="1" dirty="0"/>
              <a:t>Phylogenetic tree of maize accessions in Association Panel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23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Dow Chemical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Jafar Mammadov</dc:creator>
  <cp:lastModifiedBy>Jafar Mammadov</cp:lastModifiedBy>
  <cp:revision>12</cp:revision>
  <dcterms:created xsi:type="dcterms:W3CDTF">2014-07-02T18:51:49Z</dcterms:created>
  <dcterms:modified xsi:type="dcterms:W3CDTF">2015-11-05T18:24:55Z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_Steward">
    <vt:lpwstr>Mammadov J u396541</vt:lpwstr>
  </property>
  <property fmtid="{D5CDD505-2E9C-101B-9397-08002B2CF9AE}" pid="3" name="Update_Footer">
    <vt:lpwstr>No</vt:lpwstr>
  </property>
  <property fmtid="{D5CDD505-2E9C-101B-9397-08002B2CF9AE}" pid="4" name="Radio_Button">
    <vt:lpwstr>RadioButton2</vt:lpwstr>
  </property>
  <property fmtid="{D5CDD505-2E9C-101B-9397-08002B2CF9AE}" pid="5" name="Information_Classification">
    <vt:lpwstr/>
  </property>
  <property fmtid="{D5CDD505-2E9C-101B-9397-08002B2CF9AE}" pid="6" name="Record_Title_ID">
    <vt:lpwstr>72</vt:lpwstr>
  </property>
  <property fmtid="{D5CDD505-2E9C-101B-9397-08002B2CF9AE}" pid="7" name="Initial_Creation_Date">
    <vt:filetime>2014-07-02T18:51:48Z</vt:filetime>
  </property>
  <property fmtid="{D5CDD505-2E9C-101B-9397-08002B2CF9AE}" pid="8" name="Retention_Period_Start_Date">
    <vt:filetime>2015-11-05T18:24:54Z</vt:filetime>
  </property>
  <property fmtid="{D5CDD505-2E9C-101B-9397-08002B2CF9AE}" pid="9" name="Last_Reviewed_Date">
    <vt:lpwstr/>
  </property>
  <property fmtid="{D5CDD505-2E9C-101B-9397-08002B2CF9AE}" pid="10" name="Retention_Review_Frequency">
    <vt:lpwstr/>
  </property>
  <property fmtid="{D5CDD505-2E9C-101B-9397-08002B2CF9AE}" pid="11" name="_AdHocReviewCycleID">
    <vt:i4>2053112633</vt:i4>
  </property>
  <property fmtid="{D5CDD505-2E9C-101B-9397-08002B2CF9AE}" pid="12" name="_NewReviewCycle">
    <vt:lpwstr/>
  </property>
  <property fmtid="{D5CDD505-2E9C-101B-9397-08002B2CF9AE}" pid="13" name="_EmailSubject">
    <vt:lpwstr>W/Additional files : Proofs for your article in BMC Genomics ( 2171 ) : 12864_2015_2171</vt:lpwstr>
  </property>
  <property fmtid="{D5CDD505-2E9C-101B-9397-08002B2CF9AE}" pid="14" name="_AuthorEmail">
    <vt:lpwstr>JAMammadov@dow.com</vt:lpwstr>
  </property>
  <property fmtid="{D5CDD505-2E9C-101B-9397-08002B2CF9AE}" pid="15" name="_AuthorEmailDisplayName">
    <vt:lpwstr>Mammadov, Jafar (JA)</vt:lpwstr>
  </property>
</Properties>
</file>