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18291175" cy="13717588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9884" autoAdjust="0"/>
  </p:normalViewPr>
  <p:slideViewPr>
    <p:cSldViewPr>
      <p:cViewPr>
        <p:scale>
          <a:sx n="90" d="100"/>
          <a:sy n="90" d="100"/>
        </p:scale>
        <p:origin x="966" y="1284"/>
      </p:cViewPr>
      <p:guideLst>
        <p:guide orient="horz" pos="4321"/>
        <p:guide pos="57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371838" y="4261347"/>
            <a:ext cx="15547499" cy="29403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743676" y="7773300"/>
            <a:ext cx="12803823" cy="35056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3261102" y="549343"/>
            <a:ext cx="4115514" cy="1170440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559" y="549343"/>
            <a:ext cx="12041690" cy="1170440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44878" y="8814824"/>
            <a:ext cx="15547499" cy="27244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444878" y="5814100"/>
            <a:ext cx="15547499" cy="300072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14559" y="3200774"/>
            <a:ext cx="8078602" cy="905297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9298014" y="3200774"/>
            <a:ext cx="8078602" cy="905297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14559" y="3070582"/>
            <a:ext cx="8081779" cy="127967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914559" y="4350254"/>
            <a:ext cx="8081779" cy="79034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9291665" y="3070582"/>
            <a:ext cx="8084953" cy="127967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9291665" y="4350254"/>
            <a:ext cx="8084953" cy="79034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561" y="546163"/>
            <a:ext cx="6017671" cy="23243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51342" y="546166"/>
            <a:ext cx="10225275" cy="1170758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914561" y="2870535"/>
            <a:ext cx="6017671" cy="9383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85198" y="9602312"/>
            <a:ext cx="10974705" cy="11336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585198" y="1225692"/>
            <a:ext cx="10974705" cy="82305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585198" y="10735919"/>
            <a:ext cx="10974705" cy="16099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559" y="549339"/>
            <a:ext cx="16462058" cy="2286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14559" y="3200774"/>
            <a:ext cx="16462058" cy="9052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914559" y="12714175"/>
            <a:ext cx="4267941" cy="730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F7AA9-C0CB-4CBF-ACD9-3E5423776F41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6249486" y="12714175"/>
            <a:ext cx="5792205" cy="730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3108676" y="12714175"/>
            <a:ext cx="4267941" cy="730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4E674-29F4-4BB8-A7E1-B126F01B0E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0" y="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Additional file 3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" name="그룹 48"/>
          <p:cNvGrpSpPr/>
          <p:nvPr/>
        </p:nvGrpSpPr>
        <p:grpSpPr>
          <a:xfrm>
            <a:off x="216595" y="666106"/>
            <a:ext cx="5112568" cy="6078289"/>
            <a:chOff x="216595" y="666106"/>
            <a:chExt cx="5112568" cy="6078289"/>
          </a:xfrm>
        </p:grpSpPr>
        <p:grpSp>
          <p:nvGrpSpPr>
            <p:cNvPr id="46" name="그룹 45"/>
            <p:cNvGrpSpPr/>
            <p:nvPr/>
          </p:nvGrpSpPr>
          <p:grpSpPr>
            <a:xfrm>
              <a:off x="792659" y="666106"/>
              <a:ext cx="3600400" cy="5234518"/>
              <a:chOff x="1080691" y="882130"/>
              <a:chExt cx="3600400" cy="5234518"/>
            </a:xfrm>
          </p:grpSpPr>
          <p:sp>
            <p:nvSpPr>
              <p:cNvPr id="3" name="모서리가 둥근 직사각형 2"/>
              <p:cNvSpPr/>
              <p:nvPr/>
            </p:nvSpPr>
            <p:spPr>
              <a:xfrm>
                <a:off x="1080691" y="1560399"/>
                <a:ext cx="3528392" cy="144016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  </a:t>
                </a:r>
                <a:endParaRPr lang="ko-KR" altLang="en-US" dirty="0"/>
              </a:p>
            </p:txBody>
          </p:sp>
          <p:grpSp>
            <p:nvGrpSpPr>
              <p:cNvPr id="4" name="그룹 23"/>
              <p:cNvGrpSpPr/>
              <p:nvPr/>
            </p:nvGrpSpPr>
            <p:grpSpPr>
              <a:xfrm>
                <a:off x="2304827" y="1101495"/>
                <a:ext cx="576064" cy="1008112"/>
                <a:chOff x="6372200" y="764704"/>
                <a:chExt cx="576064" cy="1008112"/>
              </a:xfrm>
            </p:grpSpPr>
            <p:sp>
              <p:nvSpPr>
                <p:cNvPr id="42" name="순서도: 자기 디스크 41"/>
                <p:cNvSpPr/>
                <p:nvPr/>
              </p:nvSpPr>
              <p:spPr>
                <a:xfrm>
                  <a:off x="6444208" y="1268760"/>
                  <a:ext cx="432048" cy="504056"/>
                </a:xfrm>
                <a:prstGeom prst="flowChartMagneticDisk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타원 22"/>
                <p:cNvSpPr/>
                <p:nvPr/>
              </p:nvSpPr>
              <p:spPr>
                <a:xfrm>
                  <a:off x="6372200" y="1124744"/>
                  <a:ext cx="576064" cy="3600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순서도: 자기 디스크 43"/>
                <p:cNvSpPr/>
                <p:nvPr/>
              </p:nvSpPr>
              <p:spPr>
                <a:xfrm>
                  <a:off x="6444208" y="764704"/>
                  <a:ext cx="432048" cy="504056"/>
                </a:xfrm>
                <a:prstGeom prst="flowChartMagneticDisk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" name="그룹 28"/>
              <p:cNvGrpSpPr/>
              <p:nvPr/>
            </p:nvGrpSpPr>
            <p:grpSpPr>
              <a:xfrm>
                <a:off x="2232819" y="2136463"/>
                <a:ext cx="792088" cy="432048"/>
                <a:chOff x="6084168" y="3140968"/>
                <a:chExt cx="792088" cy="432048"/>
              </a:xfrm>
            </p:grpSpPr>
            <p:sp>
              <p:nvSpPr>
                <p:cNvPr id="40" name="타원 39"/>
                <p:cNvSpPr/>
                <p:nvPr/>
              </p:nvSpPr>
              <p:spPr>
                <a:xfrm>
                  <a:off x="6084168" y="3140968"/>
                  <a:ext cx="720080" cy="4320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6084168" y="3236529"/>
                  <a:ext cx="7920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 smtClean="0">
                      <a:latin typeface="Arial" pitchFamily="34" charset="0"/>
                      <a:cs typeface="Arial" pitchFamily="34" charset="0"/>
                    </a:rPr>
                    <a:t>MyD88</a:t>
                  </a:r>
                  <a:endParaRPr lang="ko-KR" altLang="en-US" sz="12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3168923" y="1314178"/>
                <a:ext cx="1440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Cell membrane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800771" y="1272367"/>
                <a:ext cx="10801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TLR-2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타원 7"/>
              <p:cNvSpPr/>
              <p:nvPr/>
            </p:nvSpPr>
            <p:spPr>
              <a:xfrm>
                <a:off x="2736875" y="3792647"/>
                <a:ext cx="432048" cy="2880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3168923" y="3792647"/>
                <a:ext cx="432048" cy="2880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0" name="그룹 40"/>
              <p:cNvGrpSpPr/>
              <p:nvPr/>
            </p:nvGrpSpPr>
            <p:grpSpPr>
              <a:xfrm>
                <a:off x="2880891" y="3224967"/>
                <a:ext cx="576065" cy="639688"/>
                <a:chOff x="6804248" y="3653408"/>
                <a:chExt cx="576065" cy="639688"/>
              </a:xfrm>
            </p:grpSpPr>
            <p:grpSp>
              <p:nvGrpSpPr>
                <p:cNvPr id="36" name="그룹 29"/>
                <p:cNvGrpSpPr/>
                <p:nvPr/>
              </p:nvGrpSpPr>
              <p:grpSpPr>
                <a:xfrm>
                  <a:off x="6804248" y="3933056"/>
                  <a:ext cx="576065" cy="360040"/>
                  <a:chOff x="6084168" y="3140968"/>
                  <a:chExt cx="720081" cy="432048"/>
                </a:xfrm>
              </p:grpSpPr>
              <p:sp>
                <p:nvSpPr>
                  <p:cNvPr id="38" name="타원 37"/>
                  <p:cNvSpPr/>
                  <p:nvPr/>
                </p:nvSpPr>
                <p:spPr>
                  <a:xfrm>
                    <a:off x="6084168" y="3140968"/>
                    <a:ext cx="720080" cy="43204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9" name="TextBox 31"/>
                  <p:cNvSpPr txBox="1"/>
                  <p:nvPr/>
                </p:nvSpPr>
                <p:spPr>
                  <a:xfrm>
                    <a:off x="6156175" y="3191141"/>
                    <a:ext cx="648074" cy="3323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 smtClean="0">
                        <a:latin typeface="Arial" pitchFamily="34" charset="0"/>
                        <a:cs typeface="Arial" pitchFamily="34" charset="0"/>
                      </a:rPr>
                      <a:t>I</a:t>
                    </a:r>
                    <a:r>
                      <a:rPr lang="el-GR" altLang="ko-KR" sz="1200" b="1" dirty="0" smtClean="0">
                        <a:latin typeface="Arial" pitchFamily="34" charset="0"/>
                        <a:cs typeface="Arial" pitchFamily="34" charset="0"/>
                      </a:rPr>
                      <a:t>κ</a:t>
                    </a:r>
                    <a:r>
                      <a:rPr lang="en-US" altLang="ko-KR" sz="1200" b="1" dirty="0" smtClean="0">
                        <a:latin typeface="Arial" pitchFamily="34" charset="0"/>
                        <a:cs typeface="Arial" pitchFamily="34" charset="0"/>
                      </a:rPr>
                      <a:t>B</a:t>
                    </a:r>
                    <a:endParaRPr lang="ko-KR" altLang="en-US" sz="12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37" name="타원 36"/>
                <p:cNvSpPr/>
                <p:nvPr/>
              </p:nvSpPr>
              <p:spPr>
                <a:xfrm>
                  <a:off x="6948264" y="3653408"/>
                  <a:ext cx="279648" cy="2796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200" b="1" dirty="0" smtClean="0">
                      <a:solidFill>
                        <a:schemeClr val="tx1"/>
                      </a:solidFill>
                    </a:rPr>
                    <a:t>p</a:t>
                  </a:r>
                  <a:endParaRPr lang="ko-KR" altLang="en-US" sz="12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" name="그룹 44"/>
              <p:cNvGrpSpPr/>
              <p:nvPr/>
            </p:nvGrpSpPr>
            <p:grpSpPr>
              <a:xfrm>
                <a:off x="3961007" y="3008943"/>
                <a:ext cx="576071" cy="639688"/>
                <a:chOff x="6804244" y="3653408"/>
                <a:chExt cx="576071" cy="639688"/>
              </a:xfrm>
            </p:grpSpPr>
            <p:grpSp>
              <p:nvGrpSpPr>
                <p:cNvPr id="32" name="그룹 29"/>
                <p:cNvGrpSpPr/>
                <p:nvPr/>
              </p:nvGrpSpPr>
              <p:grpSpPr>
                <a:xfrm>
                  <a:off x="6804244" y="3933056"/>
                  <a:ext cx="576071" cy="360040"/>
                  <a:chOff x="6084168" y="3140968"/>
                  <a:chExt cx="720089" cy="432048"/>
                </a:xfrm>
              </p:grpSpPr>
              <p:sp>
                <p:nvSpPr>
                  <p:cNvPr id="34" name="타원 33"/>
                  <p:cNvSpPr/>
                  <p:nvPr/>
                </p:nvSpPr>
                <p:spPr>
                  <a:xfrm>
                    <a:off x="6084168" y="3140968"/>
                    <a:ext cx="720080" cy="43204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6156183" y="3191140"/>
                    <a:ext cx="648074" cy="3323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 smtClean="0">
                        <a:latin typeface="Arial" pitchFamily="34" charset="0"/>
                        <a:cs typeface="Arial" pitchFamily="34" charset="0"/>
                      </a:rPr>
                      <a:t>I</a:t>
                    </a:r>
                    <a:r>
                      <a:rPr lang="el-GR" altLang="ko-KR" sz="1200" b="1" dirty="0" smtClean="0">
                        <a:latin typeface="Arial" pitchFamily="34" charset="0"/>
                        <a:cs typeface="Arial" pitchFamily="34" charset="0"/>
                      </a:rPr>
                      <a:t>κ</a:t>
                    </a:r>
                    <a:r>
                      <a:rPr lang="en-US" altLang="ko-KR" sz="1200" b="1" dirty="0" smtClean="0">
                        <a:latin typeface="Arial" pitchFamily="34" charset="0"/>
                        <a:cs typeface="Arial" pitchFamily="34" charset="0"/>
                      </a:rPr>
                      <a:t>B</a:t>
                    </a:r>
                    <a:endParaRPr lang="ko-KR" altLang="en-US" sz="12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33" name="타원 32"/>
                <p:cNvSpPr/>
                <p:nvPr/>
              </p:nvSpPr>
              <p:spPr>
                <a:xfrm>
                  <a:off x="6948264" y="3653408"/>
                  <a:ext cx="279648" cy="2796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200" b="1" dirty="0" smtClean="0">
                      <a:solidFill>
                        <a:schemeClr val="tx1"/>
                      </a:solidFill>
                    </a:rPr>
                    <a:t>p</a:t>
                  </a:r>
                  <a:endParaRPr lang="ko-KR" altLang="en-US" sz="1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2592859" y="3826847"/>
                <a:ext cx="11521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P50     p65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막힌 원호 12"/>
              <p:cNvSpPr/>
              <p:nvPr/>
            </p:nvSpPr>
            <p:spPr>
              <a:xfrm>
                <a:off x="1080691" y="4656743"/>
                <a:ext cx="3456384" cy="1224136"/>
              </a:xfrm>
              <a:prstGeom prst="blockArc">
                <a:avLst>
                  <a:gd name="adj1" fmla="val 10243449"/>
                  <a:gd name="adj2" fmla="val 558565"/>
                  <a:gd name="adj3" fmla="val 30546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736875" y="4440719"/>
                <a:ext cx="8640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NF</a:t>
                </a:r>
                <a:r>
                  <a:rPr lang="el-GR" altLang="ko-KR" sz="1200" b="1" dirty="0" smtClean="0">
                    <a:latin typeface="Arial" pitchFamily="34" charset="0"/>
                    <a:cs typeface="Arial" pitchFamily="34" charset="0"/>
                  </a:rPr>
                  <a:t>κ</a:t>
                </a:r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800771" y="5808871"/>
                <a:ext cx="17281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b="1" dirty="0" smtClean="0">
                    <a:latin typeface="Arial" pitchFamily="34" charset="0"/>
                    <a:cs typeface="Arial" pitchFamily="34" charset="0"/>
                  </a:rPr>
                  <a:t>MMP-1, -3, and -13</a:t>
                </a:r>
                <a:endParaRPr lang="ko-KR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6" name="직선 화살표 연결선 15"/>
              <p:cNvCxnSpPr/>
              <p:nvPr/>
            </p:nvCxnSpPr>
            <p:spPr>
              <a:xfrm>
                <a:off x="2880891" y="2712527"/>
                <a:ext cx="144016" cy="36004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화살표 연결선 16"/>
              <p:cNvCxnSpPr>
                <a:endCxn id="14" idx="0"/>
              </p:cNvCxnSpPr>
              <p:nvPr/>
            </p:nvCxnSpPr>
            <p:spPr>
              <a:xfrm flipH="1">
                <a:off x="3168923" y="4152687"/>
                <a:ext cx="72008" cy="28803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화살표 연결선 17"/>
              <p:cNvCxnSpPr/>
              <p:nvPr/>
            </p:nvCxnSpPr>
            <p:spPr>
              <a:xfrm flipV="1">
                <a:off x="3528963" y="3504615"/>
                <a:ext cx="288032" cy="7200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3456955" y="2682330"/>
                <a:ext cx="12241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degradation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0" name="직선 화살표 연결선 19"/>
              <p:cNvCxnSpPr/>
              <p:nvPr/>
            </p:nvCxnSpPr>
            <p:spPr>
              <a:xfrm flipV="1">
                <a:off x="3600971" y="5592847"/>
                <a:ext cx="0" cy="432048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모서리가 둥근 직사각형 20"/>
              <p:cNvSpPr/>
              <p:nvPr/>
            </p:nvSpPr>
            <p:spPr>
              <a:xfrm>
                <a:off x="2412032" y="912327"/>
                <a:ext cx="360040" cy="144016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152699" y="882130"/>
                <a:ext cx="12241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29-kDa FN-f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3" name="그룹 73"/>
              <p:cNvGrpSpPr/>
              <p:nvPr/>
            </p:nvGrpSpPr>
            <p:grpSpPr>
              <a:xfrm>
                <a:off x="1512737" y="3296975"/>
                <a:ext cx="576064" cy="639688"/>
                <a:chOff x="6804246" y="3653408"/>
                <a:chExt cx="576064" cy="639688"/>
              </a:xfrm>
            </p:grpSpPr>
            <p:grpSp>
              <p:nvGrpSpPr>
                <p:cNvPr id="28" name="그룹 29"/>
                <p:cNvGrpSpPr/>
                <p:nvPr/>
              </p:nvGrpSpPr>
              <p:grpSpPr>
                <a:xfrm>
                  <a:off x="6804246" y="3933056"/>
                  <a:ext cx="576064" cy="360040"/>
                  <a:chOff x="6084168" y="3140968"/>
                  <a:chExt cx="720080" cy="432048"/>
                </a:xfrm>
              </p:grpSpPr>
              <p:sp>
                <p:nvSpPr>
                  <p:cNvPr id="30" name="타원 29"/>
                  <p:cNvSpPr/>
                  <p:nvPr/>
                </p:nvSpPr>
                <p:spPr>
                  <a:xfrm>
                    <a:off x="6084168" y="3140968"/>
                    <a:ext cx="720080" cy="43204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6084174" y="3191141"/>
                    <a:ext cx="648074" cy="3323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 smtClean="0">
                        <a:latin typeface="Arial" pitchFamily="34" charset="0"/>
                        <a:cs typeface="Arial" pitchFamily="34" charset="0"/>
                      </a:rPr>
                      <a:t>p38</a:t>
                    </a:r>
                    <a:endParaRPr lang="ko-KR" altLang="en-US" sz="12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9" name="타원 28"/>
                <p:cNvSpPr/>
                <p:nvPr/>
              </p:nvSpPr>
              <p:spPr>
                <a:xfrm>
                  <a:off x="6948264" y="3653408"/>
                  <a:ext cx="279648" cy="2796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200" b="1" dirty="0" smtClean="0">
                      <a:solidFill>
                        <a:schemeClr val="tx1"/>
                      </a:solidFill>
                    </a:rPr>
                    <a:t>p</a:t>
                  </a:r>
                  <a:endParaRPr lang="ko-KR" altLang="en-US" sz="1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>
                <a:off x="2088803" y="5088791"/>
                <a:ext cx="12961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transcription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5" name="직선 화살표 연결선 24"/>
              <p:cNvCxnSpPr/>
              <p:nvPr/>
            </p:nvCxnSpPr>
            <p:spPr>
              <a:xfrm>
                <a:off x="1872779" y="4152687"/>
                <a:ext cx="216024" cy="36004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직선 화살표 연결선 25"/>
              <p:cNvCxnSpPr/>
              <p:nvPr/>
            </p:nvCxnSpPr>
            <p:spPr>
              <a:xfrm flipH="1">
                <a:off x="1944787" y="2784535"/>
                <a:ext cx="216024" cy="28803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화살표 연결선 26"/>
              <p:cNvCxnSpPr/>
              <p:nvPr/>
            </p:nvCxnSpPr>
            <p:spPr>
              <a:xfrm>
                <a:off x="2664867" y="5376823"/>
                <a:ext cx="0" cy="36004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3168923" y="477056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Nucleus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8" name="Rectangle 1"/>
            <p:cNvSpPr>
              <a:spLocks noChangeArrowheads="1"/>
            </p:cNvSpPr>
            <p:nvPr/>
          </p:nvSpPr>
          <p:spPr bwMode="auto">
            <a:xfrm>
              <a:off x="216595" y="6282730"/>
              <a:ext cx="511256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latinLnBrk="0"/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Additional file 3.</a:t>
              </a:r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 Schematic signaling pathway that 29-kDa FN-f mediated MMP expression via TLR-2.</a:t>
              </a:r>
              <a:endParaRPr lang="ko-KR" altLang="ko-KR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4008</TotalTime>
  <Words>52</Words>
  <Application>Microsoft Office PowerPoint</Application>
  <PresentationFormat>Custom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user55</dc:creator>
  <cp:lastModifiedBy>Michael Reffold</cp:lastModifiedBy>
  <cp:revision>494</cp:revision>
  <dcterms:created xsi:type="dcterms:W3CDTF">2012-06-29T06:34:17Z</dcterms:created>
  <dcterms:modified xsi:type="dcterms:W3CDTF">2015-09-02T13:22:09Z</dcterms:modified>
</cp:coreProperties>
</file>