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629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888" y="-112"/>
      </p:cViewPr>
      <p:guideLst>
        <p:guide orient="horz" pos="2592"/>
        <p:guide pos="20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205" y="2556511"/>
            <a:ext cx="563499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4410" y="4663440"/>
            <a:ext cx="46405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9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67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06315" y="329566"/>
            <a:ext cx="1491615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1470" y="329566"/>
            <a:ext cx="4364355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06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677" y="5288281"/>
            <a:ext cx="563499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77" y="3488056"/>
            <a:ext cx="563499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2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470" y="1920240"/>
            <a:ext cx="2927985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9945" y="1920240"/>
            <a:ext cx="2927985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0" y="1842136"/>
            <a:ext cx="2929136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70" y="2609850"/>
            <a:ext cx="2929136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7643" y="1842136"/>
            <a:ext cx="2930287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7643" y="2609850"/>
            <a:ext cx="2930287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5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7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470" y="327660"/>
            <a:ext cx="2181027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1911" y="327660"/>
            <a:ext cx="3706019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1470" y="1722120"/>
            <a:ext cx="2181027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0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409" y="5760720"/>
            <a:ext cx="397764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9409" y="735330"/>
            <a:ext cx="397764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9409" y="6440806"/>
            <a:ext cx="397764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470" y="329566"/>
            <a:ext cx="59664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0" y="1920240"/>
            <a:ext cx="596646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470" y="7627621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4B7A5-980A-1541-832C-979FCDCB6D42}" type="datetimeFigureOut">
              <a:rPr lang="en-US" smtClean="0"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045" y="7627621"/>
            <a:ext cx="209931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51070" y="7627621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ECD6-46BE-9547-B71E-38A65F52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6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7237" y="1"/>
            <a:ext cx="1474926" cy="246203"/>
          </a:xfrm>
          <a:prstGeom prst="rect">
            <a:avLst/>
          </a:prstGeom>
          <a:noFill/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Supplemental Figure 2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445042" y="866926"/>
            <a:ext cx="2966848" cy="1227541"/>
            <a:chOff x="7628046" y="4989314"/>
            <a:chExt cx="2966847" cy="1227541"/>
          </a:xfrm>
        </p:grpSpPr>
        <p:pic>
          <p:nvPicPr>
            <p:cNvPr id="59" name="Picture 58" descr="Image_0000906_03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61" t="58905" r="66034" b="22843"/>
            <a:stretch/>
          </p:blipFill>
          <p:spPr>
            <a:xfrm>
              <a:off x="9138895" y="5899447"/>
              <a:ext cx="666750" cy="31698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60" name="Picture 59" descr="Image_0000907_03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89" t="36040" r="71886" b="36708"/>
            <a:stretch/>
          </p:blipFill>
          <p:spPr>
            <a:xfrm>
              <a:off x="9138895" y="5484450"/>
              <a:ext cx="666750" cy="34430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61" name="Picture 60" descr="Image_0000906_03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64" t="62730" r="26546" b="19966"/>
            <a:stretch/>
          </p:blipFill>
          <p:spPr>
            <a:xfrm>
              <a:off x="9884933" y="5899447"/>
              <a:ext cx="709960" cy="31539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62" name="Picture 61" descr="Image_0000907_03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63" t="36040" r="28448" b="36708"/>
            <a:stretch/>
          </p:blipFill>
          <p:spPr>
            <a:xfrm>
              <a:off x="9884933" y="5483282"/>
              <a:ext cx="709960" cy="344301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63" name="Picture 62" descr="Image_0000906_03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08" t="59630" r="46353" b="22118"/>
            <a:stretch/>
          </p:blipFill>
          <p:spPr>
            <a:xfrm>
              <a:off x="8376895" y="5899871"/>
              <a:ext cx="685800" cy="31698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64" name="Picture 63" descr="Image_0000907_03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9" t="36041" r="50627" b="36708"/>
            <a:stretch/>
          </p:blipFill>
          <p:spPr>
            <a:xfrm>
              <a:off x="8376895" y="5484873"/>
              <a:ext cx="685800" cy="3443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65" name="TextBox 64"/>
            <p:cNvSpPr txBox="1"/>
            <p:nvPr/>
          </p:nvSpPr>
          <p:spPr>
            <a:xfrm>
              <a:off x="9925474" y="4989314"/>
              <a:ext cx="6550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HCG25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269499" y="4997489"/>
              <a:ext cx="8902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MiaPaCa-2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152955" y="4997489"/>
              <a:ext cx="6915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PANC-1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855566" y="5519769"/>
              <a:ext cx="5375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LRP6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760513" y="5917157"/>
              <a:ext cx="6420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Tubulin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628046" y="5243710"/>
              <a:ext cx="9216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Calcipotriol: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461358" y="5236702"/>
              <a:ext cx="2316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33179" y="5236702"/>
              <a:ext cx="267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9201427" y="5236702"/>
              <a:ext cx="2316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473248" y="5236702"/>
              <a:ext cx="267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987309" y="5242543"/>
              <a:ext cx="2316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259130" y="5242543"/>
              <a:ext cx="267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+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535345" y="751990"/>
            <a:ext cx="274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865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Arensman</dc:creator>
  <cp:lastModifiedBy>Michael Arensman</cp:lastModifiedBy>
  <cp:revision>4</cp:revision>
  <dcterms:created xsi:type="dcterms:W3CDTF">2015-03-26T13:55:44Z</dcterms:created>
  <dcterms:modified xsi:type="dcterms:W3CDTF">2015-04-06T23:52:10Z</dcterms:modified>
</cp:coreProperties>
</file>