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letter"/>
  <p:notesSz cx="7315200" cy="9601200"/>
  <p:embeddedFontLst>
    <p:embeddedFont>
      <p:font typeface="Calibri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308"/>
    <a:srgbClr val="F9CF67"/>
    <a:srgbClr val="FAD476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261" autoAdjust="0"/>
  </p:normalViewPr>
  <p:slideViewPr>
    <p:cSldViewPr>
      <p:cViewPr>
        <p:scale>
          <a:sx n="100" d="100"/>
          <a:sy n="100" d="100"/>
        </p:scale>
        <p:origin x="-87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r">
              <a:defRPr sz="1200"/>
            </a:lvl1pPr>
          </a:lstStyle>
          <a:p>
            <a:fld id="{7CF29218-E729-4127-8E45-6A7A44985BDC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19138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4" tIns="48313" rIns="96624" bIns="483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24" tIns="48313" rIns="96624" bIns="483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r">
              <a:defRPr sz="1200"/>
            </a:lvl1pPr>
          </a:lstStyle>
          <a:p>
            <a:fld id="{523F2BD8-8FFB-44FB-B775-36B31D4D0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2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8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2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9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1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3598B-643F-4997-9DD8-BBA0EB49AFFB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0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491069"/>
              </p:ext>
            </p:extLst>
          </p:nvPr>
        </p:nvGraphicFramePr>
        <p:xfrm>
          <a:off x="906463" y="990600"/>
          <a:ext cx="2517775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1" name="Prism 6" r:id="rId3" imgW="3924399" imgH="3421463" progId="Prism6.Document">
                  <p:embed/>
                </p:oleObj>
              </mc:Choice>
              <mc:Fallback>
                <p:oleObj name="Prism 6" r:id="rId3" imgW="3924399" imgH="342146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6463" y="990600"/>
                        <a:ext cx="2517775" cy="219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8932" y="164068"/>
            <a:ext cx="10118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Suppl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Figure S1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932" y="4800600"/>
            <a:ext cx="6480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Suppl. Figure S1. MCF7 cells were plated in phenol red free media supplemented with charcoal stripped FBS 24 hours prior to treatment, and were treated with 20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insulin as well as the indicated ligands (1 </a:t>
            </a:r>
            <a:r>
              <a:rPr lang="el-GR" sz="10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M) on days 1, 4, and 6 of an 8-day proliferation assay. DNA content, as assessed by fluorescence, serves as in indicator of cell proliferation. Relative increase in DNA fluorescence was calculated by normalizing to baseline values detected in a duplicate plate of cells that was harvested on day 1 prior to the initial treatment. Significant differences are detected by ANOVA (p &lt; 0.05). Data are representative of at least 3 independent experiments. Letters indicate statistical similarity between groups.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4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24251</TotalTime>
  <Words>135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Prism 6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Wardell, M.D.</dc:creator>
  <cp:lastModifiedBy>Suzanne Wardell</cp:lastModifiedBy>
  <cp:revision>634</cp:revision>
  <cp:lastPrinted>2015-02-09T21:07:42Z</cp:lastPrinted>
  <dcterms:created xsi:type="dcterms:W3CDTF">2014-06-07T20:03:33Z</dcterms:created>
  <dcterms:modified xsi:type="dcterms:W3CDTF">2015-04-10T17:33:49Z</dcterms:modified>
</cp:coreProperties>
</file>