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67" r:id="rId2"/>
  </p:sldIdLst>
  <p:sldSz cx="6858000" cy="9144000" type="letter"/>
  <p:notesSz cx="7315200" cy="9601200"/>
  <p:embeddedFontLst>
    <p:embeddedFont>
      <p:font typeface="Calibri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308"/>
    <a:srgbClr val="F9CF67"/>
    <a:srgbClr val="FAD476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261" autoAdjust="0"/>
  </p:normalViewPr>
  <p:slideViewPr>
    <p:cSldViewPr>
      <p:cViewPr>
        <p:scale>
          <a:sx n="100" d="100"/>
          <a:sy n="100" d="100"/>
        </p:scale>
        <p:origin x="-87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r">
              <a:defRPr sz="1200"/>
            </a:lvl1pPr>
          </a:lstStyle>
          <a:p>
            <a:fld id="{7CF29218-E729-4127-8E45-6A7A44985BDC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19138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4" tIns="48313" rIns="96624" bIns="483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24" tIns="48313" rIns="96624" bIns="483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r">
              <a:defRPr sz="1200"/>
            </a:lvl1pPr>
          </a:lstStyle>
          <a:p>
            <a:fld id="{523F2BD8-8FFB-44FB-B775-36B31D4D0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2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8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2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9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1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0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1.emf"/><Relationship Id="rId4" Type="http://schemas.microsoft.com/office/2007/relationships/hdphoto" Target="../media/hdphoto1.wdp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8932" y="164068"/>
            <a:ext cx="10118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Suppl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Figure S2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warde005\Desktop\data drop\1011 TamR CK18 ICI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66" y="1709312"/>
            <a:ext cx="1920240" cy="2369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warde005\Desktop\data drop\1011 TamR CK18 bza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5" t="2349" r="1305"/>
          <a:stretch/>
        </p:blipFill>
        <p:spPr bwMode="auto">
          <a:xfrm>
            <a:off x="999066" y="1992665"/>
            <a:ext cx="1920240" cy="2798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warde005\Desktop\data drop\1011 TamR CK18 pip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66" y="2318912"/>
            <a:ext cx="1920240" cy="2718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 rot="16200000">
            <a:off x="1823238" y="662070"/>
            <a:ext cx="314510" cy="1779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-13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-12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-11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-10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-9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-8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-7</a:t>
            </a:r>
          </a:p>
          <a:p>
            <a:pPr>
              <a:spcBef>
                <a:spcPts val="700"/>
              </a:spcBef>
            </a:pPr>
            <a:r>
              <a:rPr lang="en-US" sz="700" dirty="0" smtClean="0">
                <a:latin typeface="Arial" pitchFamily="34" charset="0"/>
                <a:cs typeface="Arial" pitchFamily="34" charset="0"/>
              </a:rPr>
              <a:t>-6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166706" y="1404512"/>
            <a:ext cx="164592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23906" y="1175912"/>
            <a:ext cx="75854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Log [M] SERD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6667" y="914400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CK18 control for </a:t>
            </a:r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TamR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0466" y="94662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037" y="5791200"/>
            <a:ext cx="63293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Suppl. Figure S2. A) Cytokeratin 18 (CK18) expression in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TamR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cells following SERD treatment  as detected by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immunoblot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enables quantitation of ESR1 levels present (Figure 2C). B) MCF7 cells engineered to express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ESR1 or a double mutation Y537N/D538G of ESR1 were treated for 7 days with increasing (10</a:t>
            </a:r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-11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– 10</a:t>
            </a:r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M) concentrations of ICI, BZA, or PIP.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DNA content as assessed by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luminescence (Cell Titer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Glo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serves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an indicator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of cell proliferation.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Data represent average detection +/- SD of triplicate wells.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877481"/>
              </p:ext>
            </p:extLst>
          </p:nvPr>
        </p:nvGraphicFramePr>
        <p:xfrm>
          <a:off x="893763" y="2974975"/>
          <a:ext cx="3697287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7" name="Prism 6" r:id="rId9" imgW="7162379" imgH="3119294" progId="Prism6.Document">
                  <p:embed/>
                </p:oleObj>
              </mc:Choice>
              <mc:Fallback>
                <p:oleObj name="Prism 6" r:id="rId9" imgW="7162379" imgH="3119294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763" y="2974975"/>
                        <a:ext cx="3697287" cy="160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70466" y="292340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833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24254</TotalTime>
  <Words>131</Words>
  <Application>Microsoft Office PowerPoint</Application>
  <PresentationFormat>Letter Paper (8.5x11 in)</PresentationFormat>
  <Paragraphs>15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Prism 6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Wardell, M.D.</dc:creator>
  <cp:lastModifiedBy>Suzanne Wardell</cp:lastModifiedBy>
  <cp:revision>634</cp:revision>
  <cp:lastPrinted>2015-02-09T21:07:42Z</cp:lastPrinted>
  <dcterms:created xsi:type="dcterms:W3CDTF">2014-06-07T20:03:33Z</dcterms:created>
  <dcterms:modified xsi:type="dcterms:W3CDTF">2015-04-10T17:34:06Z</dcterms:modified>
</cp:coreProperties>
</file>