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73" r:id="rId2"/>
  </p:sldIdLst>
  <p:sldSz cx="6858000" cy="9144000" type="letter"/>
  <p:notesSz cx="7315200" cy="9601200"/>
  <p:embeddedFontLst>
    <p:embeddedFont>
      <p:font typeface="Calibri" pitchFamily="34" charset="0"/>
      <p:regular r:id="rId4"/>
      <p:bold r:id="rId5"/>
      <p:italic r:id="rId6"/>
      <p:boldItalic r:id="rId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9308"/>
    <a:srgbClr val="F9CF67"/>
    <a:srgbClr val="FAD476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261" autoAdjust="0"/>
  </p:normalViewPr>
  <p:slideViewPr>
    <p:cSldViewPr>
      <p:cViewPr>
        <p:scale>
          <a:sx n="100" d="100"/>
          <a:sy n="100" d="100"/>
        </p:scale>
        <p:origin x="-2808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/>
          <a:lstStyle>
            <a:lvl1pPr algn="r">
              <a:defRPr sz="1200"/>
            </a:lvl1pPr>
          </a:lstStyle>
          <a:p>
            <a:fld id="{7CF29218-E729-4127-8E45-6A7A44985BDC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19138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4" tIns="48313" rIns="96624" bIns="4831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24" tIns="48313" rIns="96624" bIns="4831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24" tIns="48313" rIns="96624" bIns="48313" rtlCol="0" anchor="b"/>
          <a:lstStyle>
            <a:lvl1pPr algn="r">
              <a:defRPr sz="1200"/>
            </a:lvl1pPr>
          </a:lstStyle>
          <a:p>
            <a:fld id="{523F2BD8-8FFB-44FB-B775-36B31D4D0D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4143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18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2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88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68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825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495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4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91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61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2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322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3598B-643F-4997-9DD8-BBA0EB49AFFB}" type="datetimeFigureOut">
              <a:rPr lang="en-US" smtClean="0"/>
              <a:t>4/12/2015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8784E0-73AD-45A1-ACA2-B9088C31E2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00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8932" y="164068"/>
            <a:ext cx="87716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Suppl. Fig S5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85800" y="3619530"/>
            <a:ext cx="533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Suppl. Figure S5. Expression of ESR1 and </a:t>
            </a:r>
            <a:r>
              <a:rPr lang="en-US" sz="1000" dirty="0" err="1" smtClean="0">
                <a:latin typeface="Times New Roman" pitchFamily="18" charset="0"/>
                <a:cs typeface="Times New Roman" pitchFamily="18" charset="0"/>
              </a:rPr>
              <a:t>pRb</a:t>
            </a:r>
            <a:r>
              <a:rPr lang="en-US" sz="1000" dirty="0" smtClean="0">
                <a:latin typeface="Times New Roman" pitchFamily="18" charset="0"/>
                <a:cs typeface="Times New Roman" pitchFamily="18" charset="0"/>
              </a:rPr>
              <a:t> were detected by IHC analysis of representative tumors for each treatment group of the PDX tumor growth study presented in Figure 5D. </a:t>
            </a:r>
            <a:endParaRPr lang="en-US" sz="1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1003" y="1546989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>
                <a:latin typeface="Arial" pitchFamily="34" charset="0"/>
                <a:cs typeface="Arial" pitchFamily="34" charset="0"/>
              </a:rPr>
              <a:t>Veh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4978" y="2139155"/>
            <a:ext cx="60946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>
                <a:latin typeface="Arial" pitchFamily="34" charset="0"/>
                <a:cs typeface="Arial" pitchFamily="34" charset="0"/>
              </a:rPr>
              <a:t>Palbociclib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15178" y="1143000"/>
            <a:ext cx="35779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BZA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3178" y="1143000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>
                <a:latin typeface="Arial" pitchFamily="34" charset="0"/>
                <a:cs typeface="Arial" pitchFamily="34" charset="0"/>
              </a:rPr>
              <a:t>Veh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7832" y="2631445"/>
            <a:ext cx="5549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pitchFamily="34" charset="0"/>
                <a:cs typeface="Arial" pitchFamily="34" charset="0"/>
              </a:rPr>
              <a:t>ESR1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641213" y="1546989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>
                <a:latin typeface="Arial" pitchFamily="34" charset="0"/>
                <a:cs typeface="Arial" pitchFamily="34" charset="0"/>
              </a:rPr>
              <a:t>Veh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05188" y="2139155"/>
            <a:ext cx="60946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>
                <a:latin typeface="Arial" pitchFamily="34" charset="0"/>
                <a:cs typeface="Arial" pitchFamily="34" charset="0"/>
              </a:rPr>
              <a:t>Palbociclib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05388" y="1143000"/>
            <a:ext cx="35779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BZA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43388" y="1143000"/>
            <a:ext cx="34336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 err="1" smtClean="0">
                <a:latin typeface="Arial" pitchFamily="34" charset="0"/>
                <a:cs typeface="Arial" pitchFamily="34" charset="0"/>
              </a:rPr>
              <a:t>Veh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9618" y="2633990"/>
            <a:ext cx="4443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err="1" smtClean="0">
                <a:latin typeface="Arial" pitchFamily="34" charset="0"/>
                <a:cs typeface="Arial" pitchFamily="34" charset="0"/>
              </a:rPr>
              <a:t>pRb</a:t>
            </a:r>
            <a:endParaRPr lang="en-US" sz="11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warde005\Documents\paper files\BZA Palbo 2014 CCR\IHC data from PDX\Figure S5 R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2837" y="1393852"/>
            <a:ext cx="1504950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warde005\Documents\paper files\BZA Palbo 2014 CCR\IHC data from PDX\Figure S5 pRB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225" y="1393852"/>
            <a:ext cx="1517650" cy="113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81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24282</TotalTime>
  <Words>47</Words>
  <Application>Microsoft Office PowerPoint</Application>
  <PresentationFormat>Letter Paper (8.5x11 in)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Times New Roman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Wardell, M.D.</dc:creator>
  <cp:lastModifiedBy>Suzanne Wardell</cp:lastModifiedBy>
  <cp:revision>638</cp:revision>
  <cp:lastPrinted>2015-02-09T21:07:42Z</cp:lastPrinted>
  <dcterms:created xsi:type="dcterms:W3CDTF">2014-06-07T20:03:33Z</dcterms:created>
  <dcterms:modified xsi:type="dcterms:W3CDTF">2015-04-12T20:31:19Z</dcterms:modified>
</cp:coreProperties>
</file>