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0" d="100"/>
          <a:sy n="70" d="100"/>
        </p:scale>
        <p:origin x="-3152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260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056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62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662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7416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2924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623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460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2142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640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4169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12CB7-9528-E347-9327-04123097C922}" type="datetimeFigureOut">
              <a:rPr kumimoji="1" lang="zh-CN" altLang="en-US" smtClean="0"/>
              <a:t>7/31/15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A46AB-C26A-DF41-9FE2-95084E0A171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859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609600"/>
            <a:ext cx="415194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" y="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Supplemental Figure 1. 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009372" y="67794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3180" y="485775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800600"/>
            <a:ext cx="59286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0"/>
          <p:cNvSpPr txBox="1"/>
          <p:nvPr/>
        </p:nvSpPr>
        <p:spPr>
          <a:xfrm>
            <a:off x="1" y="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Supplemental Figure </a:t>
            </a:r>
            <a:r>
              <a:rPr lang="en-US" sz="2000" dirty="0" smtClean="0"/>
              <a:t>2. </a:t>
            </a:r>
            <a:endParaRPr lang="en-US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1112156"/>
            <a:ext cx="3581400" cy="28067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450" y="4991100"/>
            <a:ext cx="37211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3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Macintosh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Jing Li</dc:creator>
  <cp:lastModifiedBy>Jing Li</cp:lastModifiedBy>
  <cp:revision>4</cp:revision>
  <dcterms:created xsi:type="dcterms:W3CDTF">2015-04-06T06:48:08Z</dcterms:created>
  <dcterms:modified xsi:type="dcterms:W3CDTF">2015-07-31T08:36:02Z</dcterms:modified>
</cp:coreProperties>
</file>