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248" y="-67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C35EAB-01EC-417A-93AD-881F2D0A076B}" type="datetimeFigureOut">
              <a:rPr lang="en-GB" smtClean="0"/>
              <a:t>26/06/2015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37500A-4315-4643-87BE-F7D4488E880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6734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smtClean="0"/>
              <a:t>a) IVE33</a:t>
            </a:r>
            <a:r>
              <a:rPr lang="de-AT" baseline="0" smtClean="0"/>
              <a:t> b)</a:t>
            </a:r>
            <a:r>
              <a:rPr lang="de-AT" smtClean="0"/>
              <a:t> </a:t>
            </a:r>
            <a:r>
              <a:rPr lang="de-AT" smtClean="0"/>
              <a:t>IVE36B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7500A-4315-4643-87BE-F7D4488E880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567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B7FD-39CE-4524-948B-5318F11B2ED7}" type="datetimeFigureOut">
              <a:rPr lang="en-GB" smtClean="0"/>
              <a:t>26/06/2015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8729D-1606-4D5A-AE20-4E408CC71F9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289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B7FD-39CE-4524-948B-5318F11B2ED7}" type="datetimeFigureOut">
              <a:rPr lang="en-GB" smtClean="0"/>
              <a:t>26/06/2015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8729D-1606-4D5A-AE20-4E408CC71F9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86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B7FD-39CE-4524-948B-5318F11B2ED7}" type="datetimeFigureOut">
              <a:rPr lang="en-GB" smtClean="0"/>
              <a:t>26/06/2015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8729D-1606-4D5A-AE20-4E408CC71F9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8700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B7FD-39CE-4524-948B-5318F11B2ED7}" type="datetimeFigureOut">
              <a:rPr lang="en-GB" smtClean="0"/>
              <a:t>26/06/2015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8729D-1606-4D5A-AE20-4E408CC71F9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261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B7FD-39CE-4524-948B-5318F11B2ED7}" type="datetimeFigureOut">
              <a:rPr lang="en-GB" smtClean="0"/>
              <a:t>26/06/2015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8729D-1606-4D5A-AE20-4E408CC71F9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292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B7FD-39CE-4524-948B-5318F11B2ED7}" type="datetimeFigureOut">
              <a:rPr lang="en-GB" smtClean="0"/>
              <a:t>26/06/2015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8729D-1606-4D5A-AE20-4E408CC71F9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3169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B7FD-39CE-4524-948B-5318F11B2ED7}" type="datetimeFigureOut">
              <a:rPr lang="en-GB" smtClean="0"/>
              <a:t>26/06/2015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8729D-1606-4D5A-AE20-4E408CC71F9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512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B7FD-39CE-4524-948B-5318F11B2ED7}" type="datetimeFigureOut">
              <a:rPr lang="en-GB" smtClean="0"/>
              <a:t>26/06/2015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8729D-1606-4D5A-AE20-4E408CC71F9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254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B7FD-39CE-4524-948B-5318F11B2ED7}" type="datetimeFigureOut">
              <a:rPr lang="en-GB" smtClean="0"/>
              <a:t>26/06/2015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8729D-1606-4D5A-AE20-4E408CC71F9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0671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B7FD-39CE-4524-948B-5318F11B2ED7}" type="datetimeFigureOut">
              <a:rPr lang="en-GB" smtClean="0"/>
              <a:t>26/06/2015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8729D-1606-4D5A-AE20-4E408CC71F9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426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AB7FD-39CE-4524-948B-5318F11B2ED7}" type="datetimeFigureOut">
              <a:rPr lang="en-GB" smtClean="0"/>
              <a:t>26/06/2015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8729D-1606-4D5A-AE20-4E408CC71F9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4930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AB7FD-39CE-4524-948B-5318F11B2ED7}" type="datetimeFigureOut">
              <a:rPr lang="en-GB" smtClean="0"/>
              <a:t>26/06/2015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8729D-1606-4D5A-AE20-4E408CC71F9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869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1484784"/>
            <a:ext cx="4320000" cy="3994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024" y="1508375"/>
            <a:ext cx="4320000" cy="3946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feld 15"/>
          <p:cNvSpPr txBox="1"/>
          <p:nvPr/>
        </p:nvSpPr>
        <p:spPr>
          <a:xfrm>
            <a:off x="0" y="980728"/>
            <a:ext cx="53078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a)	</a:t>
            </a:r>
            <a:r>
              <a:rPr lang="de-AT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A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		        b)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87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A4-Papier (210x297 mm)</PresentationFormat>
  <Paragraphs>3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mandl</dc:creator>
  <cp:lastModifiedBy>mandl</cp:lastModifiedBy>
  <cp:revision>2</cp:revision>
  <dcterms:created xsi:type="dcterms:W3CDTF">2015-06-25T13:55:56Z</dcterms:created>
  <dcterms:modified xsi:type="dcterms:W3CDTF">2015-06-26T08:46:53Z</dcterms:modified>
</cp:coreProperties>
</file>