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5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trik" initials="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6BBDAC-6218-4CC4-974F-BF798441D715}" type="datetimeFigureOut">
              <a:rPr lang="en-US" smtClean="0"/>
              <a:t>5/23/2014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8BF454-BFB3-4D3A-9B2D-86C5A5382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538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770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844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3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766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069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5/23/2014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778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5/23/2014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393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5/23/2014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109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5/23/2014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117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5/23/2014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419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5/23/2014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470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0CAB8-814D-4EE9-9A8A-30B725892BEE}" type="datetimeFigureOut">
              <a:rPr lang="en-US" smtClean="0"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255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760" y="2011797"/>
            <a:ext cx="6796479" cy="28344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1600" y="554629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Supplementary</a:t>
            </a:r>
            <a:r>
              <a:rPr lang="fr-CH" dirty="0"/>
              <a:t> Figure </a:t>
            </a:r>
            <a:r>
              <a:rPr lang="fr-CH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09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Université de Genève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TROST</dc:creator>
  <cp:lastModifiedBy>TROST</cp:lastModifiedBy>
  <cp:revision>9</cp:revision>
  <dcterms:created xsi:type="dcterms:W3CDTF">2014-05-23T18:12:50Z</dcterms:created>
  <dcterms:modified xsi:type="dcterms:W3CDTF">2014-05-23T18:15:37Z</dcterms:modified>
</cp:coreProperties>
</file>