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trik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BBDAC-6218-4CC4-974F-BF798441D715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8BF454-BFB3-4D3A-9B2D-86C5A5382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538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70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44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3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66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069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778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93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109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117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19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CAB8-814D-4EE9-9A8A-30B725892BEE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470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0CAB8-814D-4EE9-9A8A-30B725892BEE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2B0C0-6F1C-48CB-ABC7-9C427A2C7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55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554629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Supplementary</a:t>
            </a:r>
            <a:r>
              <a:rPr lang="fr-CH" dirty="0"/>
              <a:t> Figure </a:t>
            </a:r>
            <a:r>
              <a:rPr lang="fr-CH" dirty="0"/>
              <a:t>3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434514" cy="5153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95936" y="1268760"/>
            <a:ext cx="117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Mendelssohn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106307" y="2833191"/>
            <a:ext cx="868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Prokofiev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163449" y="4365104"/>
            <a:ext cx="838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smtClean="0"/>
              <a:t>Schubert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163449" y="5877271"/>
            <a:ext cx="1021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Time in scans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0809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TROST</dc:creator>
  <cp:lastModifiedBy>TROST</cp:lastModifiedBy>
  <cp:revision>11</cp:revision>
  <dcterms:created xsi:type="dcterms:W3CDTF">2014-05-23T18:12:50Z</dcterms:created>
  <dcterms:modified xsi:type="dcterms:W3CDTF">2014-12-07T19:02:11Z</dcterms:modified>
</cp:coreProperties>
</file>