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58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BBDAC-6218-4CC4-974F-BF798441D715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8BF454-BFB3-4D3A-9B2D-86C5A5382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538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153C6-237A-49FE-8934-47DFC55C302D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70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44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3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66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069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778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93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109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117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19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470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0CAB8-814D-4EE9-9A8A-30B725892BEE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55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5297"/>
            <a:ext cx="1571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Suppl. Figure 4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331" y="2416581"/>
            <a:ext cx="1925957" cy="1444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515" y="2416581"/>
            <a:ext cx="1925957" cy="1444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47" y="2410421"/>
            <a:ext cx="1925957" cy="1444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963" y="2410421"/>
            <a:ext cx="1925957" cy="1444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79" y="2410421"/>
            <a:ext cx="1925957" cy="1444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7824" y="3903505"/>
            <a:ext cx="3221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Time </a:t>
            </a:r>
            <a:r>
              <a:rPr lang="fr-CH" sz="1400" dirty="0" err="1" smtClean="0"/>
              <a:t>windows</a:t>
            </a:r>
            <a:r>
              <a:rPr lang="fr-CH" sz="1400" dirty="0" smtClean="0"/>
              <a:t> </a:t>
            </a:r>
            <a:r>
              <a:rPr lang="fr-CH" sz="1400" dirty="0" err="1" smtClean="0"/>
              <a:t>corresponding</a:t>
            </a:r>
            <a:r>
              <a:rPr lang="fr-CH" sz="1400" dirty="0" smtClean="0"/>
              <a:t> to 10 scans 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49379" y="2575031"/>
            <a:ext cx="6383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Valence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164233" y="3295111"/>
            <a:ext cx="8579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BOLD signal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50426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1230</TotalTime>
  <Words>14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TROST</dc:creator>
  <cp:lastModifiedBy>TROST</cp:lastModifiedBy>
  <cp:revision>5</cp:revision>
  <dcterms:created xsi:type="dcterms:W3CDTF">2014-05-23T18:12:50Z</dcterms:created>
  <dcterms:modified xsi:type="dcterms:W3CDTF">2014-12-21T10:22:38Z</dcterms:modified>
</cp:coreProperties>
</file>