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A335-8A6E-4940-9B87-0F4BE65453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8691-7984-42AE-9A46-B8BB7FDB1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A335-8A6E-4940-9B87-0F4BE65453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8691-7984-42AE-9A46-B8BB7FDB1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A335-8A6E-4940-9B87-0F4BE65453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8691-7984-42AE-9A46-B8BB7FDB1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A335-8A6E-4940-9B87-0F4BE65453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8691-7984-42AE-9A46-B8BB7FDB1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A335-8A6E-4940-9B87-0F4BE65453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8691-7984-42AE-9A46-B8BB7FDB1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A335-8A6E-4940-9B87-0F4BE65453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8691-7984-42AE-9A46-B8BB7FDB1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A335-8A6E-4940-9B87-0F4BE65453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8691-7984-42AE-9A46-B8BB7FDB1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A335-8A6E-4940-9B87-0F4BE65453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8691-7984-42AE-9A46-B8BB7FDB1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A335-8A6E-4940-9B87-0F4BE65453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8691-7984-42AE-9A46-B8BB7FDB1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A335-8A6E-4940-9B87-0F4BE65453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8691-7984-42AE-9A46-B8BB7FDB1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7A335-8A6E-4940-9B87-0F4BE65453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8691-7984-42AE-9A46-B8BB7FDB1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7A335-8A6E-4940-9B87-0F4BE65453AB}" type="datetimeFigureOut">
              <a:rPr lang="en-US" smtClean="0"/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D8691-7984-42AE-9A46-B8BB7FDB15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/>
          <p:nvPr/>
        </p:nvGrpSpPr>
        <p:grpSpPr>
          <a:xfrm>
            <a:off x="533400" y="343875"/>
            <a:ext cx="8153400" cy="4075725"/>
            <a:chOff x="533400" y="343875"/>
            <a:chExt cx="8153400" cy="4075725"/>
          </a:xfrm>
        </p:grpSpPr>
        <p:cxnSp>
          <p:nvCxnSpPr>
            <p:cNvPr id="10" name="Straight Arrow Connector 9"/>
            <p:cNvCxnSpPr/>
            <p:nvPr/>
          </p:nvCxnSpPr>
          <p:spPr>
            <a:xfrm flipH="1">
              <a:off x="2438400" y="3124200"/>
              <a:ext cx="228600" cy="7620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1143000" y="2819400"/>
              <a:ext cx="228600" cy="7620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32"/>
            <p:cNvGrpSpPr/>
            <p:nvPr/>
          </p:nvGrpSpPr>
          <p:grpSpPr>
            <a:xfrm>
              <a:off x="533400" y="381000"/>
              <a:ext cx="8153400" cy="4038600"/>
              <a:chOff x="457200" y="533400"/>
              <a:chExt cx="8153400" cy="4038600"/>
            </a:xfrm>
          </p:grpSpPr>
          <p:pic>
            <p:nvPicPr>
              <p:cNvPr id="3077" name="Picture 5" descr="F:\TEM SECTIONS\NO PRIMARY CONTROL-0009.tif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572000" y="533400"/>
                <a:ext cx="4038600" cy="4038600"/>
              </a:xfrm>
              <a:prstGeom prst="rect">
                <a:avLst/>
              </a:prstGeom>
              <a:noFill/>
              <a:ln>
                <a:solidFill>
                  <a:prstClr val="black"/>
                </a:solidFill>
              </a:ln>
            </p:spPr>
          </p:pic>
          <p:pic>
            <p:nvPicPr>
              <p:cNvPr id="3076" name="Picture 4" descr="F:\TEM SECTIONS\NO PRIMARY CONTROL-0008.ti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543800" y="609600"/>
                <a:ext cx="990600" cy="990600"/>
              </a:xfrm>
              <a:prstGeom prst="rect">
                <a:avLst/>
              </a:prstGeom>
              <a:noFill/>
              <a:ln w="19050">
                <a:solidFill>
                  <a:prstClr val="black"/>
                </a:solidFill>
              </a:ln>
            </p:spPr>
          </p:pic>
          <p:pic>
            <p:nvPicPr>
              <p:cNvPr id="3074" name="Picture 2" descr="F:\TEM SECTIONS\1-100 PRIMARY-0007.ti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57200" y="533400"/>
                <a:ext cx="4038600" cy="4038600"/>
              </a:xfrm>
              <a:prstGeom prst="rect">
                <a:avLst/>
              </a:prstGeom>
              <a:noFill/>
              <a:ln>
                <a:solidFill>
                  <a:prstClr val="black"/>
                </a:solidFill>
              </a:ln>
            </p:spPr>
          </p:pic>
          <p:pic>
            <p:nvPicPr>
              <p:cNvPr id="17" name="Picture 3" descr="F:\TEM SECTIONS\1-100 PRIMARY-0006.ti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29630" r="29630"/>
              <a:stretch>
                <a:fillRect/>
              </a:stretch>
            </p:blipFill>
            <p:spPr bwMode="auto">
              <a:xfrm>
                <a:off x="533400" y="609600"/>
                <a:ext cx="990600" cy="990600"/>
              </a:xfrm>
              <a:prstGeom prst="rect">
                <a:avLst/>
              </a:prstGeom>
              <a:noFill/>
              <a:ln w="15875">
                <a:solidFill>
                  <a:prstClr val="black"/>
                </a:solidFill>
              </a:ln>
            </p:spPr>
          </p:pic>
          <p:cxnSp>
            <p:nvCxnSpPr>
              <p:cNvPr id="19" name="Straight Connector 18"/>
              <p:cNvCxnSpPr/>
              <p:nvPr/>
            </p:nvCxnSpPr>
            <p:spPr>
              <a:xfrm flipH="1">
                <a:off x="685800" y="1371600"/>
                <a:ext cx="304800" cy="1676400"/>
              </a:xfrm>
              <a:prstGeom prst="line">
                <a:avLst/>
              </a:prstGeom>
              <a:ln w="15875">
                <a:solidFill>
                  <a:prstClr val="black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1219200" y="762000"/>
                <a:ext cx="1981200" cy="457200"/>
              </a:xfrm>
              <a:prstGeom prst="line">
                <a:avLst/>
              </a:prstGeom>
              <a:ln w="15875">
                <a:solidFill>
                  <a:prstClr val="black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6096000" y="838200"/>
                <a:ext cx="1752600" cy="228600"/>
              </a:xfrm>
              <a:prstGeom prst="line">
                <a:avLst/>
              </a:prstGeom>
              <a:ln w="15875">
                <a:solidFill>
                  <a:prstClr val="black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7772400" y="1447800"/>
                <a:ext cx="152400" cy="1752600"/>
              </a:xfrm>
              <a:prstGeom prst="line">
                <a:avLst/>
              </a:prstGeom>
              <a:ln w="15875">
                <a:solidFill>
                  <a:prstClr val="black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Arrow Connector 11"/>
            <p:cNvCxnSpPr/>
            <p:nvPr/>
          </p:nvCxnSpPr>
          <p:spPr>
            <a:xfrm flipH="1">
              <a:off x="2895600" y="2438400"/>
              <a:ext cx="228600" cy="7620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1828800" y="3276600"/>
              <a:ext cx="228600" cy="7620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024920" y="343875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305800" y="4572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>
              <a:off x="3276600" y="1752600"/>
              <a:ext cx="228600" cy="7620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>
              <a:off x="1447800" y="3810000"/>
              <a:ext cx="228600" cy="7620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/>
          <p:cNvCxnSpPr/>
          <p:nvPr/>
        </p:nvCxnSpPr>
        <p:spPr>
          <a:xfrm flipH="1">
            <a:off x="4343400" y="838200"/>
            <a:ext cx="228600" cy="76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4953000"/>
            <a:ext cx="85344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Supplementary Figure 1: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Immuno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-localization of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HBsAg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 maize germ: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(A) Presence of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HBsAg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 full fat germ samples as indicated by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HBsAg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specific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immunogold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labeling (black dots) shown by red arrows. (B) No non specific labeling was seen in the absence of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HBsAg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specific antibody. Larger cell structures are shown in the inset.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shweta</dc:creator>
  <cp:lastModifiedBy>shweta</cp:lastModifiedBy>
  <cp:revision>1</cp:revision>
  <dcterms:created xsi:type="dcterms:W3CDTF">2015-07-16T19:17:57Z</dcterms:created>
  <dcterms:modified xsi:type="dcterms:W3CDTF">2015-07-16T19:19:22Z</dcterms:modified>
</cp:coreProperties>
</file>