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10" d="100"/>
          <a:sy n="110" d="100"/>
        </p:scale>
        <p:origin x="-2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EA51F3-A043-43B2-87F6-680A862ACFFC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C38A2-EAF3-41B3-A7B8-F9C68E17BB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Figure S2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8A9F4-82B2-4804-A722-2ADCE2D361E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Senegalese MAF.jpg"/>
          <p:cNvPicPr>
            <a:picLocks noChangeAspect="1"/>
          </p:cNvPicPr>
          <p:nvPr/>
        </p:nvPicPr>
        <p:blipFill>
          <a:blip r:embed="rId3" cstate="print"/>
          <a:srcRect l="2232" t="10044" r="6249" b="5134"/>
          <a:stretch>
            <a:fillRect/>
          </a:stretch>
        </p:blipFill>
        <p:spPr>
          <a:xfrm>
            <a:off x="371421" y="1000108"/>
            <a:ext cx="4100564" cy="3800501"/>
          </a:xfrm>
          <a:prstGeom prst="rect">
            <a:avLst/>
          </a:prstGeom>
        </p:spPr>
      </p:pic>
      <p:pic>
        <p:nvPicPr>
          <p:cNvPr id="7" name="图片 6" descr="global accessions MAF.jpg"/>
          <p:cNvPicPr>
            <a:picLocks noChangeAspect="1"/>
          </p:cNvPicPr>
          <p:nvPr/>
        </p:nvPicPr>
        <p:blipFill>
          <a:blip r:embed="rId4" cstate="print"/>
          <a:srcRect l="2228" t="10028" r="6406" b="5292"/>
          <a:stretch>
            <a:fillRect/>
          </a:stretch>
        </p:blipFill>
        <p:spPr>
          <a:xfrm>
            <a:off x="4471985" y="1000108"/>
            <a:ext cx="4100543" cy="38004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844" y="714356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</a:t>
            </a:r>
            <a:endParaRPr lang="zh-CN" altLang="en-US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4810" y="714356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B</a:t>
            </a:r>
            <a:endParaRPr lang="zh-CN" altLang="en-US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PresentationFormat>全屏显示(4:3)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Sky123.Org</cp:lastModifiedBy>
  <cp:revision>3</cp:revision>
  <dcterms:created xsi:type="dcterms:W3CDTF">2015-08-17T14:33:37Z</dcterms:created>
  <dcterms:modified xsi:type="dcterms:W3CDTF">2015-09-08T20:13:18Z</dcterms:modified>
</cp:coreProperties>
</file>