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34D2B-EE7D-47EA-9B62-E6881887C0A7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D3E02-7398-49F9-B0FE-F70B498B077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Figure</a:t>
            </a:r>
            <a:r>
              <a:rPr lang="en-US" altLang="zh-CN" baseline="0" dirty="0" smtClean="0"/>
              <a:t> S1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58A9F4-82B2-4804-A722-2ADCE2D361EC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2015/9/8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857232"/>
            <a:ext cx="56578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PresentationFormat>全屏显示(4:3)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Sky123.Org</cp:lastModifiedBy>
  <cp:revision>2</cp:revision>
  <dcterms:created xsi:type="dcterms:W3CDTF">2015-08-17T14:33:21Z</dcterms:created>
  <dcterms:modified xsi:type="dcterms:W3CDTF">2015-09-08T20:02:15Z</dcterms:modified>
</cp:coreProperties>
</file>