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71" r:id="rId3"/>
    <p:sldId id="267" r:id="rId4"/>
    <p:sldId id="270" r:id="rId5"/>
    <p:sldId id="268" r:id="rId6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69">
          <p15:clr>
            <a:srgbClr val="A4A3A4"/>
          </p15:clr>
        </p15:guide>
        <p15:guide id="2" pos="3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303" autoAdjust="0"/>
  </p:normalViewPr>
  <p:slideViewPr>
    <p:cSldViewPr showGuides="1">
      <p:cViewPr>
        <p:scale>
          <a:sx n="75" d="100"/>
          <a:sy n="75" d="100"/>
        </p:scale>
        <p:origin x="-954" y="-708"/>
      </p:cViewPr>
      <p:guideLst>
        <p:guide orient="horz" pos="2205"/>
        <p:guide pos="2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0A7A1-13D1-4110-8A72-89277BD0ADAA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DAA46-675E-4D6B-A162-1DA5DB5A5A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5518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08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703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45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040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78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2720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784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975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2210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4061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023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49D15-FF9B-4E16-A8C5-01B3E3E5777F}" type="datetimeFigureOut">
              <a:rPr lang="de-DE" smtClean="0"/>
              <a:t>22.05.2015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1B0D9-3A86-4C49-98A9-6F210F0331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3621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29278"/>
              </p:ext>
            </p:extLst>
          </p:nvPr>
        </p:nvGraphicFramePr>
        <p:xfrm>
          <a:off x="608101" y="764704"/>
          <a:ext cx="4176464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6559"/>
                <a:gridCol w="3019905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600" dirty="0" smtClean="0">
                          <a:latin typeface="Arial" pitchFamily="34" charset="0"/>
                          <a:cs typeface="Arial" pitchFamily="34" charset="0"/>
                        </a:rPr>
                        <a:t>c (TPPU) *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600" dirty="0" err="1" smtClean="0">
                          <a:latin typeface="Arial" pitchFamily="34" charset="0"/>
                          <a:cs typeface="Arial" pitchFamily="34" charset="0"/>
                        </a:rPr>
                        <a:t>Mean</a:t>
                      </a:r>
                      <a:r>
                        <a:rPr lang="de-DE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stability</a:t>
                      </a:r>
                      <a:r>
                        <a:rPr lang="de-DE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over</a:t>
                      </a:r>
                      <a:r>
                        <a:rPr lang="de-DE" sz="1600" baseline="0" dirty="0" smtClean="0">
                          <a:latin typeface="Arial" pitchFamily="34" charset="0"/>
                          <a:cs typeface="Arial" pitchFamily="34" charset="0"/>
                        </a:rPr>
                        <a:t> 8 </a:t>
                      </a:r>
                      <a:r>
                        <a:rPr lang="de-DE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days</a:t>
                      </a:r>
                      <a:r>
                        <a:rPr lang="de-DE" sz="1600" baseline="0" dirty="0" smtClean="0">
                          <a:latin typeface="Arial" pitchFamily="34" charset="0"/>
                          <a:cs typeface="Arial" pitchFamily="34" charset="0"/>
                        </a:rPr>
                        <a:t> [%]</a:t>
                      </a:r>
                      <a:endParaRPr lang="de-DE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Arial" pitchFamily="34" charset="0"/>
                          <a:cs typeface="Arial" pitchFamily="34" charset="0"/>
                        </a:rPr>
                        <a:t>0.2 mg/L</a:t>
                      </a:r>
                      <a:endParaRPr lang="de-DE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Arial" pitchFamily="34" charset="0"/>
                          <a:cs typeface="Arial" pitchFamily="34" charset="0"/>
                        </a:rPr>
                        <a:t>109 ± 4.9</a:t>
                      </a:r>
                      <a:endParaRPr lang="de-DE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Arial" pitchFamily="34" charset="0"/>
                          <a:cs typeface="Arial" pitchFamily="34" charset="0"/>
                        </a:rPr>
                        <a:t>10 mg/L</a:t>
                      </a:r>
                      <a:endParaRPr lang="de-DE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>
                          <a:latin typeface="Arial" pitchFamily="34" charset="0"/>
                          <a:cs typeface="Arial" pitchFamily="34" charset="0"/>
                        </a:rPr>
                        <a:t>103 ± 3.2</a:t>
                      </a:r>
                      <a:endParaRPr lang="de-DE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1447635" y="1897127"/>
            <a:ext cx="3692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Arial" pitchFamily="34" charset="0"/>
                <a:cs typeface="Arial" pitchFamily="34" charset="0"/>
              </a:rPr>
              <a:t>*TPPU in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drinking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  <a:cs typeface="Arial" pitchFamily="34" charset="0"/>
              </a:rPr>
              <a:t>water</a:t>
            </a:r>
            <a:r>
              <a:rPr lang="de-DE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>
                <a:latin typeface="Arial" pitchFamily="34" charset="0"/>
                <a:cs typeface="Arial" pitchFamily="34" charset="0"/>
              </a:rPr>
              <a:t>0.2% PEG 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400</a:t>
            </a:r>
            <a:endParaRPr lang="de-DE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869" y="6318844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Fig</a:t>
            </a:r>
            <a:r>
              <a:rPr lang="de-DE" sz="2800" dirty="0" smtClean="0"/>
              <a:t> S1</a:t>
            </a:r>
            <a:endParaRPr lang="de-DE" sz="2800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179512" y="2775736"/>
            <a:ext cx="5480134" cy="3245552"/>
            <a:chOff x="179512" y="2775736"/>
            <a:chExt cx="5480134" cy="3245552"/>
          </a:xfrm>
        </p:grpSpPr>
        <p:sp>
          <p:nvSpPr>
            <p:cNvPr id="77" name="Rectangle 7"/>
            <p:cNvSpPr>
              <a:spLocks noChangeArrowheads="1"/>
            </p:cNvSpPr>
            <p:nvPr/>
          </p:nvSpPr>
          <p:spPr bwMode="auto">
            <a:xfrm>
              <a:off x="1777107" y="4476433"/>
              <a:ext cx="69850" cy="5715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" name="Rectangle 8"/>
            <p:cNvSpPr>
              <a:spLocks noChangeArrowheads="1"/>
            </p:cNvSpPr>
            <p:nvPr/>
          </p:nvSpPr>
          <p:spPr bwMode="auto">
            <a:xfrm>
              <a:off x="2739132" y="4467543"/>
              <a:ext cx="71438" cy="5588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9" name="Rectangle 9"/>
            <p:cNvSpPr>
              <a:spLocks noChangeArrowheads="1"/>
            </p:cNvSpPr>
            <p:nvPr/>
          </p:nvSpPr>
          <p:spPr bwMode="auto">
            <a:xfrm>
              <a:off x="4377432" y="4506913"/>
              <a:ext cx="69850" cy="5715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0" name="Rectangle 10"/>
            <p:cNvSpPr>
              <a:spLocks noChangeArrowheads="1"/>
            </p:cNvSpPr>
            <p:nvPr/>
          </p:nvSpPr>
          <p:spPr bwMode="auto">
            <a:xfrm>
              <a:off x="5498207" y="4565333"/>
              <a:ext cx="69850" cy="5588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Oval 11"/>
            <p:cNvSpPr>
              <a:spLocks noChangeArrowheads="1"/>
            </p:cNvSpPr>
            <p:nvPr/>
          </p:nvSpPr>
          <p:spPr bwMode="auto">
            <a:xfrm>
              <a:off x="1770757" y="3531553"/>
              <a:ext cx="80963" cy="6477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2" name="Oval 12"/>
            <p:cNvSpPr>
              <a:spLocks noChangeArrowheads="1"/>
            </p:cNvSpPr>
            <p:nvPr/>
          </p:nvSpPr>
          <p:spPr bwMode="auto">
            <a:xfrm>
              <a:off x="2734369" y="3643313"/>
              <a:ext cx="80963" cy="6477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3" name="Oval 13"/>
            <p:cNvSpPr>
              <a:spLocks noChangeArrowheads="1"/>
            </p:cNvSpPr>
            <p:nvPr/>
          </p:nvSpPr>
          <p:spPr bwMode="auto">
            <a:xfrm>
              <a:off x="4371082" y="3433763"/>
              <a:ext cx="80963" cy="6477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4" name="Oval 14"/>
            <p:cNvSpPr>
              <a:spLocks noChangeArrowheads="1"/>
            </p:cNvSpPr>
            <p:nvPr/>
          </p:nvSpPr>
          <p:spPr bwMode="auto">
            <a:xfrm>
              <a:off x="5493444" y="3539173"/>
              <a:ext cx="80963" cy="6477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5" name="Line 15"/>
            <p:cNvSpPr>
              <a:spLocks noChangeShapeType="1"/>
            </p:cNvSpPr>
            <p:nvPr/>
          </p:nvSpPr>
          <p:spPr bwMode="auto">
            <a:xfrm flipV="1">
              <a:off x="1812032" y="4534853"/>
              <a:ext cx="0" cy="5207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6" name="Line 16"/>
            <p:cNvSpPr>
              <a:spLocks noChangeShapeType="1"/>
            </p:cNvSpPr>
            <p:nvPr/>
          </p:nvSpPr>
          <p:spPr bwMode="auto">
            <a:xfrm>
              <a:off x="1781869" y="4586923"/>
              <a:ext cx="6191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" name="Line 17"/>
            <p:cNvSpPr>
              <a:spLocks noChangeShapeType="1"/>
            </p:cNvSpPr>
            <p:nvPr/>
          </p:nvSpPr>
          <p:spPr bwMode="auto">
            <a:xfrm>
              <a:off x="4412357" y="4547553"/>
              <a:ext cx="0" cy="1778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" name="Line 18"/>
            <p:cNvSpPr>
              <a:spLocks noChangeShapeType="1"/>
            </p:cNvSpPr>
            <p:nvPr/>
          </p:nvSpPr>
          <p:spPr bwMode="auto">
            <a:xfrm>
              <a:off x="4382194" y="4547553"/>
              <a:ext cx="603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" name="Line 19"/>
            <p:cNvSpPr>
              <a:spLocks noChangeShapeType="1"/>
            </p:cNvSpPr>
            <p:nvPr/>
          </p:nvSpPr>
          <p:spPr bwMode="auto">
            <a:xfrm flipV="1">
              <a:off x="5534719" y="4622483"/>
              <a:ext cx="0" cy="5207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Line 20"/>
            <p:cNvSpPr>
              <a:spLocks noChangeShapeType="1"/>
            </p:cNvSpPr>
            <p:nvPr/>
          </p:nvSpPr>
          <p:spPr bwMode="auto">
            <a:xfrm>
              <a:off x="5504557" y="4674553"/>
              <a:ext cx="603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" name="Line 21"/>
            <p:cNvSpPr>
              <a:spLocks noChangeShapeType="1"/>
            </p:cNvSpPr>
            <p:nvPr/>
          </p:nvSpPr>
          <p:spPr bwMode="auto">
            <a:xfrm>
              <a:off x="1812032" y="3109913"/>
              <a:ext cx="0" cy="421640"/>
            </a:xfrm>
            <a:prstGeom prst="lin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" name="Line 22"/>
            <p:cNvSpPr>
              <a:spLocks noChangeShapeType="1"/>
            </p:cNvSpPr>
            <p:nvPr/>
          </p:nvSpPr>
          <p:spPr bwMode="auto">
            <a:xfrm>
              <a:off x="1781869" y="3109913"/>
              <a:ext cx="61913" cy="0"/>
            </a:xfrm>
            <a:prstGeom prst="lin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" name="Line 23"/>
            <p:cNvSpPr>
              <a:spLocks noChangeShapeType="1"/>
            </p:cNvSpPr>
            <p:nvPr/>
          </p:nvSpPr>
          <p:spPr bwMode="auto">
            <a:xfrm>
              <a:off x="5534719" y="3539173"/>
              <a:ext cx="0" cy="0"/>
            </a:xfrm>
            <a:prstGeom prst="lin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" name="Line 24"/>
            <p:cNvSpPr>
              <a:spLocks noChangeShapeType="1"/>
            </p:cNvSpPr>
            <p:nvPr/>
          </p:nvSpPr>
          <p:spPr bwMode="auto">
            <a:xfrm>
              <a:off x="5504557" y="3539173"/>
              <a:ext cx="60325" cy="0"/>
            </a:xfrm>
            <a:prstGeom prst="lin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" name="Rectangle 25"/>
            <p:cNvSpPr>
              <a:spLocks noChangeArrowheads="1"/>
            </p:cNvSpPr>
            <p:nvPr/>
          </p:nvSpPr>
          <p:spPr bwMode="auto">
            <a:xfrm>
              <a:off x="1240532" y="5605463"/>
              <a:ext cx="113814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6" name="Rectangle 26"/>
            <p:cNvSpPr>
              <a:spLocks noChangeArrowheads="1"/>
            </p:cNvSpPr>
            <p:nvPr/>
          </p:nvSpPr>
          <p:spPr bwMode="auto">
            <a:xfrm>
              <a:off x="2316857" y="5605463"/>
              <a:ext cx="113814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</a:t>
              </a: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7" name="Rectangle 27"/>
            <p:cNvSpPr>
              <a:spLocks noChangeArrowheads="1"/>
            </p:cNvSpPr>
            <p:nvPr/>
          </p:nvSpPr>
          <p:spPr bwMode="auto">
            <a:xfrm>
              <a:off x="3393182" y="5605463"/>
              <a:ext cx="113814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</a:t>
              </a: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8" name="Rectangle 28"/>
            <p:cNvSpPr>
              <a:spLocks noChangeArrowheads="1"/>
            </p:cNvSpPr>
            <p:nvPr/>
          </p:nvSpPr>
          <p:spPr bwMode="auto">
            <a:xfrm>
              <a:off x="4467919" y="5605463"/>
              <a:ext cx="113814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6</a:t>
              </a: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9" name="Rectangle 29"/>
            <p:cNvSpPr>
              <a:spLocks noChangeArrowheads="1"/>
            </p:cNvSpPr>
            <p:nvPr/>
          </p:nvSpPr>
          <p:spPr bwMode="auto">
            <a:xfrm>
              <a:off x="5545832" y="5605463"/>
              <a:ext cx="113814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8</a:t>
              </a: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0" name="Rectangle 30"/>
            <p:cNvSpPr>
              <a:spLocks noChangeArrowheads="1"/>
            </p:cNvSpPr>
            <p:nvPr/>
          </p:nvSpPr>
          <p:spPr bwMode="auto">
            <a:xfrm>
              <a:off x="1058124" y="5443217"/>
              <a:ext cx="113814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1" name="Rectangle 31"/>
            <p:cNvSpPr>
              <a:spLocks noChangeArrowheads="1"/>
            </p:cNvSpPr>
            <p:nvPr/>
          </p:nvSpPr>
          <p:spPr bwMode="auto">
            <a:xfrm>
              <a:off x="827329" y="4909895"/>
              <a:ext cx="341440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250</a:t>
              </a: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" name="Rectangle 32"/>
            <p:cNvSpPr>
              <a:spLocks noChangeArrowheads="1"/>
            </p:cNvSpPr>
            <p:nvPr/>
          </p:nvSpPr>
          <p:spPr bwMode="auto">
            <a:xfrm>
              <a:off x="827329" y="4384115"/>
              <a:ext cx="341440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500</a:t>
              </a: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" name="Rectangle 33"/>
            <p:cNvSpPr>
              <a:spLocks noChangeArrowheads="1"/>
            </p:cNvSpPr>
            <p:nvPr/>
          </p:nvSpPr>
          <p:spPr bwMode="auto">
            <a:xfrm>
              <a:off x="602132" y="3709745"/>
              <a:ext cx="569067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30000</a:t>
              </a:r>
              <a:endPara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" name="Rectangle 34"/>
            <p:cNvSpPr>
              <a:spLocks noChangeArrowheads="1"/>
            </p:cNvSpPr>
            <p:nvPr/>
          </p:nvSpPr>
          <p:spPr bwMode="auto">
            <a:xfrm>
              <a:off x="602132" y="2869005"/>
              <a:ext cx="569067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40000</a:t>
              </a:r>
              <a:endPara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" name="Line 35"/>
            <p:cNvSpPr>
              <a:spLocks noChangeShapeType="1"/>
            </p:cNvSpPr>
            <p:nvPr/>
          </p:nvSpPr>
          <p:spPr bwMode="auto">
            <a:xfrm flipV="1">
              <a:off x="1273869" y="5534343"/>
              <a:ext cx="0" cy="4953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" name="Line 36"/>
            <p:cNvSpPr>
              <a:spLocks noChangeShapeType="1"/>
            </p:cNvSpPr>
            <p:nvPr/>
          </p:nvSpPr>
          <p:spPr bwMode="auto">
            <a:xfrm flipV="1">
              <a:off x="1812032" y="5534343"/>
              <a:ext cx="0" cy="2413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Line 37"/>
            <p:cNvSpPr>
              <a:spLocks noChangeShapeType="1"/>
            </p:cNvSpPr>
            <p:nvPr/>
          </p:nvSpPr>
          <p:spPr bwMode="auto">
            <a:xfrm flipV="1">
              <a:off x="2351782" y="5534343"/>
              <a:ext cx="0" cy="4953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Line 38"/>
            <p:cNvSpPr>
              <a:spLocks noChangeShapeType="1"/>
            </p:cNvSpPr>
            <p:nvPr/>
          </p:nvSpPr>
          <p:spPr bwMode="auto">
            <a:xfrm flipV="1">
              <a:off x="2889944" y="5534343"/>
              <a:ext cx="0" cy="2413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Line 39"/>
            <p:cNvSpPr>
              <a:spLocks noChangeShapeType="1"/>
            </p:cNvSpPr>
            <p:nvPr/>
          </p:nvSpPr>
          <p:spPr bwMode="auto">
            <a:xfrm flipV="1">
              <a:off x="3428107" y="5534343"/>
              <a:ext cx="0" cy="4953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" name="Line 40"/>
            <p:cNvSpPr>
              <a:spLocks noChangeShapeType="1"/>
            </p:cNvSpPr>
            <p:nvPr/>
          </p:nvSpPr>
          <p:spPr bwMode="auto">
            <a:xfrm flipV="1">
              <a:off x="3964682" y="5534343"/>
              <a:ext cx="0" cy="2413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" name="Line 41"/>
            <p:cNvSpPr>
              <a:spLocks noChangeShapeType="1"/>
            </p:cNvSpPr>
            <p:nvPr/>
          </p:nvSpPr>
          <p:spPr bwMode="auto">
            <a:xfrm flipV="1">
              <a:off x="4502844" y="5534343"/>
              <a:ext cx="0" cy="4953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Line 42"/>
            <p:cNvSpPr>
              <a:spLocks noChangeShapeType="1"/>
            </p:cNvSpPr>
            <p:nvPr/>
          </p:nvSpPr>
          <p:spPr bwMode="auto">
            <a:xfrm flipV="1">
              <a:off x="5041007" y="5534343"/>
              <a:ext cx="0" cy="2413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" name="Line 43"/>
            <p:cNvSpPr>
              <a:spLocks noChangeShapeType="1"/>
            </p:cNvSpPr>
            <p:nvPr/>
          </p:nvSpPr>
          <p:spPr bwMode="auto">
            <a:xfrm flipV="1">
              <a:off x="5579169" y="5534343"/>
              <a:ext cx="0" cy="4953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" name="Line 44"/>
            <p:cNvSpPr>
              <a:spLocks noChangeShapeType="1"/>
            </p:cNvSpPr>
            <p:nvPr/>
          </p:nvSpPr>
          <p:spPr bwMode="auto">
            <a:xfrm>
              <a:off x="1273869" y="5534343"/>
              <a:ext cx="43053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" name="Line 45"/>
            <p:cNvSpPr>
              <a:spLocks noChangeShapeType="1"/>
            </p:cNvSpPr>
            <p:nvPr/>
          </p:nvSpPr>
          <p:spPr bwMode="auto">
            <a:xfrm>
              <a:off x="1213544" y="5534343"/>
              <a:ext cx="603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" name="Line 46"/>
            <p:cNvSpPr>
              <a:spLocks noChangeShapeType="1"/>
            </p:cNvSpPr>
            <p:nvPr/>
          </p:nvSpPr>
          <p:spPr bwMode="auto">
            <a:xfrm>
              <a:off x="1243707" y="5272723"/>
              <a:ext cx="3016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Line 47"/>
            <p:cNvSpPr>
              <a:spLocks noChangeShapeType="1"/>
            </p:cNvSpPr>
            <p:nvPr/>
          </p:nvSpPr>
          <p:spPr bwMode="auto">
            <a:xfrm>
              <a:off x="1213544" y="5008563"/>
              <a:ext cx="603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Line 48"/>
            <p:cNvSpPr>
              <a:spLocks noChangeShapeType="1"/>
            </p:cNvSpPr>
            <p:nvPr/>
          </p:nvSpPr>
          <p:spPr bwMode="auto">
            <a:xfrm>
              <a:off x="1243707" y="4746943"/>
              <a:ext cx="3016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9" name="Line 49"/>
            <p:cNvSpPr>
              <a:spLocks noChangeShapeType="1"/>
            </p:cNvSpPr>
            <p:nvPr/>
          </p:nvSpPr>
          <p:spPr bwMode="auto">
            <a:xfrm>
              <a:off x="1213544" y="4482783"/>
              <a:ext cx="603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0" name="Line 50"/>
            <p:cNvSpPr>
              <a:spLocks noChangeShapeType="1"/>
            </p:cNvSpPr>
            <p:nvPr/>
          </p:nvSpPr>
          <p:spPr bwMode="auto">
            <a:xfrm>
              <a:off x="1243707" y="4228783"/>
              <a:ext cx="3016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1" name="Line 51"/>
            <p:cNvSpPr>
              <a:spLocks noChangeShapeType="1"/>
            </p:cNvSpPr>
            <p:nvPr/>
          </p:nvSpPr>
          <p:spPr bwMode="auto">
            <a:xfrm>
              <a:off x="1213544" y="3808413"/>
              <a:ext cx="603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" name="Line 52"/>
            <p:cNvSpPr>
              <a:spLocks noChangeShapeType="1"/>
            </p:cNvSpPr>
            <p:nvPr/>
          </p:nvSpPr>
          <p:spPr bwMode="auto">
            <a:xfrm>
              <a:off x="1243707" y="3389313"/>
              <a:ext cx="3016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" name="Line 53"/>
            <p:cNvSpPr>
              <a:spLocks noChangeShapeType="1"/>
            </p:cNvSpPr>
            <p:nvPr/>
          </p:nvSpPr>
          <p:spPr bwMode="auto">
            <a:xfrm>
              <a:off x="1213544" y="2968943"/>
              <a:ext cx="603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" name="Line 54"/>
            <p:cNvSpPr>
              <a:spLocks noChangeShapeType="1"/>
            </p:cNvSpPr>
            <p:nvPr/>
          </p:nvSpPr>
          <p:spPr bwMode="auto">
            <a:xfrm flipV="1">
              <a:off x="1273869" y="4271963"/>
              <a:ext cx="0" cy="126238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" name="Line 55"/>
            <p:cNvSpPr>
              <a:spLocks noChangeShapeType="1"/>
            </p:cNvSpPr>
            <p:nvPr/>
          </p:nvSpPr>
          <p:spPr bwMode="auto">
            <a:xfrm flipV="1">
              <a:off x="1213544" y="4250373"/>
              <a:ext cx="122238" cy="4318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" name="Line 56"/>
            <p:cNvSpPr>
              <a:spLocks noChangeShapeType="1"/>
            </p:cNvSpPr>
            <p:nvPr/>
          </p:nvSpPr>
          <p:spPr bwMode="auto">
            <a:xfrm flipV="1">
              <a:off x="1213544" y="4207193"/>
              <a:ext cx="122238" cy="4318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" name="Line 57"/>
            <p:cNvSpPr>
              <a:spLocks noChangeShapeType="1"/>
            </p:cNvSpPr>
            <p:nvPr/>
          </p:nvSpPr>
          <p:spPr bwMode="auto">
            <a:xfrm flipV="1">
              <a:off x="1273869" y="2968943"/>
              <a:ext cx="0" cy="125984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" name="Rectangle 58"/>
            <p:cNvSpPr>
              <a:spLocks noChangeArrowheads="1"/>
            </p:cNvSpPr>
            <p:nvPr/>
          </p:nvSpPr>
          <p:spPr bwMode="auto">
            <a:xfrm rot="16200000">
              <a:off x="-500225" y="4132531"/>
              <a:ext cx="160569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conc</a:t>
              </a:r>
              <a:r>
                <a:rPr kumimoji="0" lang="de-DE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. </a:t>
              </a:r>
              <a:r>
                <a:rPr kumimoji="0" lang="de-DE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TPPU [</a:t>
              </a:r>
              <a:r>
                <a:rPr kumimoji="0" lang="de-DE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nM</a:t>
              </a:r>
              <a:r>
                <a:rPr kumimoji="0" lang="de-DE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]</a:t>
              </a:r>
              <a:endPara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9" name="Rectangle 59"/>
            <p:cNvSpPr>
              <a:spLocks noChangeArrowheads="1"/>
            </p:cNvSpPr>
            <p:nvPr/>
          </p:nvSpPr>
          <p:spPr bwMode="auto">
            <a:xfrm>
              <a:off x="3112985" y="5824311"/>
              <a:ext cx="674865" cy="19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time [d]</a:t>
              </a:r>
              <a:endParaRPr kumimoji="0" lang="de-D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0" name="Rectangle 65"/>
            <p:cNvSpPr>
              <a:spLocks noChangeArrowheads="1"/>
            </p:cNvSpPr>
            <p:nvPr/>
          </p:nvSpPr>
          <p:spPr bwMode="auto">
            <a:xfrm>
              <a:off x="1599140" y="2810280"/>
              <a:ext cx="72000" cy="72000"/>
            </a:xfrm>
            <a:prstGeom prst="rect">
              <a:avLst/>
            </a:prstGeom>
            <a:solidFill>
              <a:srgbClr val="000000"/>
            </a:solidFill>
            <a:ln w="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" name="Rectangle 67"/>
            <p:cNvSpPr>
              <a:spLocks noChangeArrowheads="1"/>
            </p:cNvSpPr>
            <p:nvPr/>
          </p:nvSpPr>
          <p:spPr bwMode="auto">
            <a:xfrm>
              <a:off x="1716496" y="2775736"/>
              <a:ext cx="905735" cy="128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0.2 mg/L TPPU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2" name="Oval 68"/>
            <p:cNvSpPr>
              <a:spLocks noChangeArrowheads="1"/>
            </p:cNvSpPr>
            <p:nvPr/>
          </p:nvSpPr>
          <p:spPr bwMode="auto">
            <a:xfrm>
              <a:off x="3005987" y="2810366"/>
              <a:ext cx="72000" cy="72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" name="Rectangle 70"/>
            <p:cNvSpPr>
              <a:spLocks noChangeArrowheads="1"/>
            </p:cNvSpPr>
            <p:nvPr/>
          </p:nvSpPr>
          <p:spPr bwMode="auto">
            <a:xfrm>
              <a:off x="3116575" y="2776838"/>
              <a:ext cx="868546" cy="128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 mg/L TPPU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63" name="Textfeld 62"/>
          <p:cNvSpPr txBox="1"/>
          <p:nvPr/>
        </p:nvSpPr>
        <p:spPr>
          <a:xfrm>
            <a:off x="349363" y="404664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A: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342578" y="24115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B: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19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1"/>
          <p:cNvSpPr>
            <a:spLocks noChangeArrowheads="1"/>
          </p:cNvSpPr>
          <p:nvPr/>
        </p:nvSpPr>
        <p:spPr bwMode="auto">
          <a:xfrm>
            <a:off x="1263238" y="3013980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0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152"/>
          <p:cNvSpPr>
            <a:spLocks noChangeArrowheads="1"/>
          </p:cNvSpPr>
          <p:nvPr/>
        </p:nvSpPr>
        <p:spPr bwMode="auto">
          <a:xfrm>
            <a:off x="2058575" y="3013980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2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153"/>
          <p:cNvSpPr>
            <a:spLocks noChangeArrowheads="1"/>
          </p:cNvSpPr>
          <p:nvPr/>
        </p:nvSpPr>
        <p:spPr bwMode="auto">
          <a:xfrm>
            <a:off x="2853913" y="3013980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4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154"/>
          <p:cNvSpPr>
            <a:spLocks noChangeArrowheads="1"/>
          </p:cNvSpPr>
          <p:nvPr/>
        </p:nvSpPr>
        <p:spPr bwMode="auto">
          <a:xfrm>
            <a:off x="3649250" y="3013980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6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155"/>
          <p:cNvSpPr>
            <a:spLocks noChangeArrowheads="1"/>
          </p:cNvSpPr>
          <p:nvPr/>
        </p:nvSpPr>
        <p:spPr bwMode="auto">
          <a:xfrm>
            <a:off x="4443000" y="3013980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8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156"/>
          <p:cNvSpPr>
            <a:spLocks noChangeArrowheads="1"/>
          </p:cNvSpPr>
          <p:nvPr/>
        </p:nvSpPr>
        <p:spPr bwMode="auto">
          <a:xfrm>
            <a:off x="992669" y="2831279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0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57"/>
          <p:cNvSpPr>
            <a:spLocks noChangeArrowheads="1"/>
          </p:cNvSpPr>
          <p:nvPr/>
        </p:nvSpPr>
        <p:spPr bwMode="auto">
          <a:xfrm>
            <a:off x="941869" y="2351854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50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58"/>
          <p:cNvSpPr>
            <a:spLocks noChangeArrowheads="1"/>
          </p:cNvSpPr>
          <p:nvPr/>
        </p:nvSpPr>
        <p:spPr bwMode="auto">
          <a:xfrm>
            <a:off x="889481" y="1872429"/>
            <a:ext cx="3414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100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59"/>
          <p:cNvSpPr>
            <a:spLocks noChangeArrowheads="1"/>
          </p:cNvSpPr>
          <p:nvPr/>
        </p:nvSpPr>
        <p:spPr bwMode="auto">
          <a:xfrm>
            <a:off x="889481" y="1391416"/>
            <a:ext cx="3414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150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60"/>
          <p:cNvSpPr>
            <a:spLocks noChangeArrowheads="1"/>
          </p:cNvSpPr>
          <p:nvPr/>
        </p:nvSpPr>
        <p:spPr bwMode="auto">
          <a:xfrm>
            <a:off x="889481" y="911991"/>
            <a:ext cx="3414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200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61"/>
          <p:cNvSpPr>
            <a:spLocks noChangeArrowheads="1"/>
          </p:cNvSpPr>
          <p:nvPr/>
        </p:nvSpPr>
        <p:spPr bwMode="auto">
          <a:xfrm>
            <a:off x="889481" y="432566"/>
            <a:ext cx="34144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250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Line 162"/>
          <p:cNvSpPr>
            <a:spLocks noChangeShapeType="1"/>
          </p:cNvSpPr>
          <p:nvPr/>
        </p:nvSpPr>
        <p:spPr bwMode="auto">
          <a:xfrm flipV="1">
            <a:off x="1316296" y="2943991"/>
            <a:ext cx="0" cy="46038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7" name="Line 163"/>
          <p:cNvSpPr>
            <a:spLocks noChangeShapeType="1"/>
          </p:cNvSpPr>
          <p:nvPr/>
        </p:nvSpPr>
        <p:spPr bwMode="auto">
          <a:xfrm flipV="1">
            <a:off x="1714758" y="2943991"/>
            <a:ext cx="0" cy="23813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8" name="Line 164"/>
          <p:cNvSpPr>
            <a:spLocks noChangeShapeType="1"/>
          </p:cNvSpPr>
          <p:nvPr/>
        </p:nvSpPr>
        <p:spPr bwMode="auto">
          <a:xfrm flipV="1">
            <a:off x="2111633" y="2943991"/>
            <a:ext cx="0" cy="46038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9" name="Line 165"/>
          <p:cNvSpPr>
            <a:spLocks noChangeShapeType="1"/>
          </p:cNvSpPr>
          <p:nvPr/>
        </p:nvSpPr>
        <p:spPr bwMode="auto">
          <a:xfrm flipV="1">
            <a:off x="2510096" y="2943991"/>
            <a:ext cx="0" cy="23813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0" name="Line 166"/>
          <p:cNvSpPr>
            <a:spLocks noChangeShapeType="1"/>
          </p:cNvSpPr>
          <p:nvPr/>
        </p:nvSpPr>
        <p:spPr bwMode="auto">
          <a:xfrm flipV="1">
            <a:off x="2906971" y="2943991"/>
            <a:ext cx="0" cy="46038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" name="Line 167"/>
          <p:cNvSpPr>
            <a:spLocks noChangeShapeType="1"/>
          </p:cNvSpPr>
          <p:nvPr/>
        </p:nvSpPr>
        <p:spPr bwMode="auto">
          <a:xfrm flipV="1">
            <a:off x="3305433" y="2943991"/>
            <a:ext cx="0" cy="23813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" name="Line 168"/>
          <p:cNvSpPr>
            <a:spLocks noChangeShapeType="1"/>
          </p:cNvSpPr>
          <p:nvPr/>
        </p:nvSpPr>
        <p:spPr bwMode="auto">
          <a:xfrm flipV="1">
            <a:off x="3702308" y="2943991"/>
            <a:ext cx="0" cy="46038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3" name="Line 169"/>
          <p:cNvSpPr>
            <a:spLocks noChangeShapeType="1"/>
          </p:cNvSpPr>
          <p:nvPr/>
        </p:nvSpPr>
        <p:spPr bwMode="auto">
          <a:xfrm flipV="1">
            <a:off x="4099183" y="2943991"/>
            <a:ext cx="0" cy="23813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4" name="Line 170"/>
          <p:cNvSpPr>
            <a:spLocks noChangeShapeType="1"/>
          </p:cNvSpPr>
          <p:nvPr/>
        </p:nvSpPr>
        <p:spPr bwMode="auto">
          <a:xfrm flipV="1">
            <a:off x="4496058" y="2943991"/>
            <a:ext cx="0" cy="46038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5" name="Line 171"/>
          <p:cNvSpPr>
            <a:spLocks noChangeShapeType="1"/>
          </p:cNvSpPr>
          <p:nvPr/>
        </p:nvSpPr>
        <p:spPr bwMode="auto">
          <a:xfrm>
            <a:off x="1316296" y="2943991"/>
            <a:ext cx="322103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6" name="Line 172"/>
          <p:cNvSpPr>
            <a:spLocks noChangeShapeType="1"/>
          </p:cNvSpPr>
          <p:nvPr/>
        </p:nvSpPr>
        <p:spPr bwMode="auto">
          <a:xfrm>
            <a:off x="1271846" y="2943991"/>
            <a:ext cx="444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7" name="Line 173"/>
          <p:cNvSpPr>
            <a:spLocks noChangeShapeType="1"/>
          </p:cNvSpPr>
          <p:nvPr/>
        </p:nvSpPr>
        <p:spPr bwMode="auto">
          <a:xfrm>
            <a:off x="1294071" y="2704279"/>
            <a:ext cx="222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8" name="Line 174"/>
          <p:cNvSpPr>
            <a:spLocks noChangeShapeType="1"/>
          </p:cNvSpPr>
          <p:nvPr/>
        </p:nvSpPr>
        <p:spPr bwMode="auto">
          <a:xfrm>
            <a:off x="1271846" y="2464566"/>
            <a:ext cx="444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9" name="Line 175"/>
          <p:cNvSpPr>
            <a:spLocks noChangeShapeType="1"/>
          </p:cNvSpPr>
          <p:nvPr/>
        </p:nvSpPr>
        <p:spPr bwMode="auto">
          <a:xfrm>
            <a:off x="1294071" y="2224854"/>
            <a:ext cx="222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0" name="Line 176"/>
          <p:cNvSpPr>
            <a:spLocks noChangeShapeType="1"/>
          </p:cNvSpPr>
          <p:nvPr/>
        </p:nvSpPr>
        <p:spPr bwMode="auto">
          <a:xfrm>
            <a:off x="1271846" y="1985141"/>
            <a:ext cx="444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1" name="Line 177"/>
          <p:cNvSpPr>
            <a:spLocks noChangeShapeType="1"/>
          </p:cNvSpPr>
          <p:nvPr/>
        </p:nvSpPr>
        <p:spPr bwMode="auto">
          <a:xfrm>
            <a:off x="1294071" y="1745429"/>
            <a:ext cx="222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2" name="Line 178"/>
          <p:cNvSpPr>
            <a:spLocks noChangeShapeType="1"/>
          </p:cNvSpPr>
          <p:nvPr/>
        </p:nvSpPr>
        <p:spPr bwMode="auto">
          <a:xfrm>
            <a:off x="1271846" y="1505716"/>
            <a:ext cx="444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3" name="Line 179"/>
          <p:cNvSpPr>
            <a:spLocks noChangeShapeType="1"/>
          </p:cNvSpPr>
          <p:nvPr/>
        </p:nvSpPr>
        <p:spPr bwMode="auto">
          <a:xfrm>
            <a:off x="1294071" y="1266004"/>
            <a:ext cx="222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4" name="Line 180"/>
          <p:cNvSpPr>
            <a:spLocks noChangeShapeType="1"/>
          </p:cNvSpPr>
          <p:nvPr/>
        </p:nvSpPr>
        <p:spPr bwMode="auto">
          <a:xfrm>
            <a:off x="1271846" y="1026291"/>
            <a:ext cx="444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5" name="Line 181"/>
          <p:cNvSpPr>
            <a:spLocks noChangeShapeType="1"/>
          </p:cNvSpPr>
          <p:nvPr/>
        </p:nvSpPr>
        <p:spPr bwMode="auto">
          <a:xfrm>
            <a:off x="1294071" y="786579"/>
            <a:ext cx="222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6" name="Line 182"/>
          <p:cNvSpPr>
            <a:spLocks noChangeShapeType="1"/>
          </p:cNvSpPr>
          <p:nvPr/>
        </p:nvSpPr>
        <p:spPr bwMode="auto">
          <a:xfrm>
            <a:off x="1271846" y="546866"/>
            <a:ext cx="44450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7" name="Line 183"/>
          <p:cNvSpPr>
            <a:spLocks noChangeShapeType="1"/>
          </p:cNvSpPr>
          <p:nvPr/>
        </p:nvSpPr>
        <p:spPr bwMode="auto">
          <a:xfrm flipV="1">
            <a:off x="1316296" y="546866"/>
            <a:ext cx="0" cy="2397125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7" name="Oval 199"/>
          <p:cNvSpPr>
            <a:spLocks noChangeArrowheads="1"/>
          </p:cNvSpPr>
          <p:nvPr/>
        </p:nvSpPr>
        <p:spPr bwMode="auto">
          <a:xfrm>
            <a:off x="1292483" y="2901129"/>
            <a:ext cx="47625" cy="4762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8" name="Oval 200"/>
          <p:cNvSpPr>
            <a:spLocks noChangeArrowheads="1"/>
          </p:cNvSpPr>
          <p:nvPr/>
        </p:nvSpPr>
        <p:spPr bwMode="auto">
          <a:xfrm>
            <a:off x="1325821" y="2823341"/>
            <a:ext cx="47625" cy="4762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9" name="Oval 201"/>
          <p:cNvSpPr>
            <a:spLocks noChangeArrowheads="1"/>
          </p:cNvSpPr>
          <p:nvPr/>
        </p:nvSpPr>
        <p:spPr bwMode="auto">
          <a:xfrm>
            <a:off x="1359158" y="2826516"/>
            <a:ext cx="46038" cy="4762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0" name="Oval 202"/>
          <p:cNvSpPr>
            <a:spLocks noChangeArrowheads="1"/>
          </p:cNvSpPr>
          <p:nvPr/>
        </p:nvSpPr>
        <p:spPr bwMode="auto">
          <a:xfrm>
            <a:off x="1424246" y="2747141"/>
            <a:ext cx="47625" cy="460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1" name="Oval 203"/>
          <p:cNvSpPr>
            <a:spLocks noChangeArrowheads="1"/>
          </p:cNvSpPr>
          <p:nvPr/>
        </p:nvSpPr>
        <p:spPr bwMode="auto">
          <a:xfrm>
            <a:off x="1689358" y="1799404"/>
            <a:ext cx="47625" cy="460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2" name="Oval 204"/>
          <p:cNvSpPr>
            <a:spLocks noChangeArrowheads="1"/>
          </p:cNvSpPr>
          <p:nvPr/>
        </p:nvSpPr>
        <p:spPr bwMode="auto">
          <a:xfrm>
            <a:off x="2087821" y="1532704"/>
            <a:ext cx="46038" cy="460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3" name="Oval 205"/>
          <p:cNvSpPr>
            <a:spLocks noChangeArrowheads="1"/>
          </p:cNvSpPr>
          <p:nvPr/>
        </p:nvSpPr>
        <p:spPr bwMode="auto">
          <a:xfrm>
            <a:off x="2883158" y="1216791"/>
            <a:ext cx="47625" cy="4762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4" name="Oval 206"/>
          <p:cNvSpPr>
            <a:spLocks noChangeArrowheads="1"/>
          </p:cNvSpPr>
          <p:nvPr/>
        </p:nvSpPr>
        <p:spPr bwMode="auto">
          <a:xfrm>
            <a:off x="4472246" y="1116779"/>
            <a:ext cx="47625" cy="4762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5" name="Line 208"/>
          <p:cNvSpPr>
            <a:spLocks noChangeShapeType="1"/>
          </p:cNvSpPr>
          <p:nvPr/>
        </p:nvSpPr>
        <p:spPr bwMode="auto">
          <a:xfrm flipH="1" flipV="1">
            <a:off x="1351221" y="2847154"/>
            <a:ext cx="31750" cy="3175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8" name="Line 220"/>
          <p:cNvSpPr>
            <a:spLocks noChangeShapeType="1"/>
          </p:cNvSpPr>
          <p:nvPr/>
        </p:nvSpPr>
        <p:spPr bwMode="auto">
          <a:xfrm flipV="1">
            <a:off x="1351221" y="2769366"/>
            <a:ext cx="0" cy="13970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9" name="Line 221"/>
          <p:cNvSpPr>
            <a:spLocks noChangeShapeType="1"/>
          </p:cNvSpPr>
          <p:nvPr/>
        </p:nvSpPr>
        <p:spPr bwMode="auto">
          <a:xfrm>
            <a:off x="1327408" y="2909066"/>
            <a:ext cx="46038" cy="0"/>
          </a:xfrm>
          <a:prstGeom prst="line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3" name="Line 250"/>
          <p:cNvSpPr>
            <a:spLocks noChangeShapeType="1"/>
          </p:cNvSpPr>
          <p:nvPr/>
        </p:nvSpPr>
        <p:spPr bwMode="auto">
          <a:xfrm>
            <a:off x="1351221" y="2786829"/>
            <a:ext cx="0" cy="60325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4" name="Line 251"/>
          <p:cNvSpPr>
            <a:spLocks noChangeShapeType="1"/>
          </p:cNvSpPr>
          <p:nvPr/>
        </p:nvSpPr>
        <p:spPr bwMode="auto">
          <a:xfrm>
            <a:off x="1327408" y="2786829"/>
            <a:ext cx="46038" cy="0"/>
          </a:xfrm>
          <a:prstGeom prst="line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5" name="Line 252"/>
          <p:cNvSpPr>
            <a:spLocks noChangeShapeType="1"/>
          </p:cNvSpPr>
          <p:nvPr/>
        </p:nvSpPr>
        <p:spPr bwMode="auto">
          <a:xfrm flipV="1">
            <a:off x="1351221" y="2847154"/>
            <a:ext cx="0" cy="61913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6" name="Line 253"/>
          <p:cNvSpPr>
            <a:spLocks noChangeShapeType="1"/>
          </p:cNvSpPr>
          <p:nvPr/>
        </p:nvSpPr>
        <p:spPr bwMode="auto">
          <a:xfrm>
            <a:off x="1327408" y="2909066"/>
            <a:ext cx="46038" cy="0"/>
          </a:xfrm>
          <a:prstGeom prst="line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7" name="Line 254"/>
          <p:cNvSpPr>
            <a:spLocks noChangeShapeType="1"/>
          </p:cNvSpPr>
          <p:nvPr/>
        </p:nvSpPr>
        <p:spPr bwMode="auto">
          <a:xfrm>
            <a:off x="1382971" y="2777304"/>
            <a:ext cx="0" cy="73025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8" name="Line 255"/>
          <p:cNvSpPr>
            <a:spLocks noChangeShapeType="1"/>
          </p:cNvSpPr>
          <p:nvPr/>
        </p:nvSpPr>
        <p:spPr bwMode="auto">
          <a:xfrm>
            <a:off x="1360746" y="2777304"/>
            <a:ext cx="44450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9" name="Line 256"/>
          <p:cNvSpPr>
            <a:spLocks noChangeShapeType="1"/>
          </p:cNvSpPr>
          <p:nvPr/>
        </p:nvSpPr>
        <p:spPr bwMode="auto">
          <a:xfrm flipV="1">
            <a:off x="1382971" y="2850329"/>
            <a:ext cx="0" cy="73025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1" name="Line 258"/>
          <p:cNvSpPr>
            <a:spLocks noChangeShapeType="1"/>
          </p:cNvSpPr>
          <p:nvPr/>
        </p:nvSpPr>
        <p:spPr bwMode="auto">
          <a:xfrm>
            <a:off x="1449646" y="2675704"/>
            <a:ext cx="0" cy="9525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2" name="Line 259"/>
          <p:cNvSpPr>
            <a:spLocks noChangeShapeType="1"/>
          </p:cNvSpPr>
          <p:nvPr/>
        </p:nvSpPr>
        <p:spPr bwMode="auto">
          <a:xfrm>
            <a:off x="1425833" y="2675704"/>
            <a:ext cx="46038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3" name="Line 260"/>
          <p:cNvSpPr>
            <a:spLocks noChangeShapeType="1"/>
          </p:cNvSpPr>
          <p:nvPr/>
        </p:nvSpPr>
        <p:spPr bwMode="auto">
          <a:xfrm flipV="1">
            <a:off x="1449646" y="2770954"/>
            <a:ext cx="0" cy="93663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4" name="Line 261"/>
          <p:cNvSpPr>
            <a:spLocks noChangeShapeType="1"/>
          </p:cNvSpPr>
          <p:nvPr/>
        </p:nvSpPr>
        <p:spPr bwMode="auto">
          <a:xfrm>
            <a:off x="1425833" y="2864616"/>
            <a:ext cx="46038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5" name="Line 262"/>
          <p:cNvSpPr>
            <a:spLocks noChangeShapeType="1"/>
          </p:cNvSpPr>
          <p:nvPr/>
        </p:nvSpPr>
        <p:spPr bwMode="auto">
          <a:xfrm>
            <a:off x="1714758" y="1466029"/>
            <a:ext cx="0" cy="357188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6" name="Line 263"/>
          <p:cNvSpPr>
            <a:spLocks noChangeShapeType="1"/>
          </p:cNvSpPr>
          <p:nvPr/>
        </p:nvSpPr>
        <p:spPr bwMode="auto">
          <a:xfrm>
            <a:off x="1690946" y="1466029"/>
            <a:ext cx="46038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7" name="Line 264"/>
          <p:cNvSpPr>
            <a:spLocks noChangeShapeType="1"/>
          </p:cNvSpPr>
          <p:nvPr/>
        </p:nvSpPr>
        <p:spPr bwMode="auto">
          <a:xfrm flipV="1">
            <a:off x="1714758" y="1823216"/>
            <a:ext cx="0" cy="357188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8" name="Line 265"/>
          <p:cNvSpPr>
            <a:spLocks noChangeShapeType="1"/>
          </p:cNvSpPr>
          <p:nvPr/>
        </p:nvSpPr>
        <p:spPr bwMode="auto">
          <a:xfrm>
            <a:off x="1690946" y="2180404"/>
            <a:ext cx="46038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9" name="Line 266"/>
          <p:cNvSpPr>
            <a:spLocks noChangeShapeType="1"/>
          </p:cNvSpPr>
          <p:nvPr/>
        </p:nvSpPr>
        <p:spPr bwMode="auto">
          <a:xfrm>
            <a:off x="2111633" y="1180279"/>
            <a:ext cx="0" cy="376238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0" name="Line 267"/>
          <p:cNvSpPr>
            <a:spLocks noChangeShapeType="1"/>
          </p:cNvSpPr>
          <p:nvPr/>
        </p:nvSpPr>
        <p:spPr bwMode="auto">
          <a:xfrm>
            <a:off x="2087821" y="1180279"/>
            <a:ext cx="46038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1" name="Line 268"/>
          <p:cNvSpPr>
            <a:spLocks noChangeShapeType="1"/>
          </p:cNvSpPr>
          <p:nvPr/>
        </p:nvSpPr>
        <p:spPr bwMode="auto">
          <a:xfrm flipV="1">
            <a:off x="2111633" y="1556516"/>
            <a:ext cx="0" cy="376238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" name="Line 269"/>
          <p:cNvSpPr>
            <a:spLocks noChangeShapeType="1"/>
          </p:cNvSpPr>
          <p:nvPr/>
        </p:nvSpPr>
        <p:spPr bwMode="auto">
          <a:xfrm>
            <a:off x="2087821" y="1932754"/>
            <a:ext cx="46038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" name="Line 270"/>
          <p:cNvSpPr>
            <a:spLocks noChangeShapeType="1"/>
          </p:cNvSpPr>
          <p:nvPr/>
        </p:nvSpPr>
        <p:spPr bwMode="auto">
          <a:xfrm>
            <a:off x="2906971" y="657991"/>
            <a:ext cx="0" cy="582613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4" name="Line 271"/>
          <p:cNvSpPr>
            <a:spLocks noChangeShapeType="1"/>
          </p:cNvSpPr>
          <p:nvPr/>
        </p:nvSpPr>
        <p:spPr bwMode="auto">
          <a:xfrm>
            <a:off x="2884746" y="657991"/>
            <a:ext cx="46038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5" name="Line 272"/>
          <p:cNvSpPr>
            <a:spLocks noChangeShapeType="1"/>
          </p:cNvSpPr>
          <p:nvPr/>
        </p:nvSpPr>
        <p:spPr bwMode="auto">
          <a:xfrm flipV="1">
            <a:off x="2906971" y="1240604"/>
            <a:ext cx="0" cy="582613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6" name="Line 273"/>
          <p:cNvSpPr>
            <a:spLocks noChangeShapeType="1"/>
          </p:cNvSpPr>
          <p:nvPr/>
        </p:nvSpPr>
        <p:spPr bwMode="auto">
          <a:xfrm>
            <a:off x="2884746" y="1823216"/>
            <a:ext cx="46038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7" name="Line 274"/>
          <p:cNvSpPr>
            <a:spLocks noChangeShapeType="1"/>
          </p:cNvSpPr>
          <p:nvPr/>
        </p:nvSpPr>
        <p:spPr bwMode="auto">
          <a:xfrm>
            <a:off x="4496058" y="677041"/>
            <a:ext cx="0" cy="465138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8" name="Line 275"/>
          <p:cNvSpPr>
            <a:spLocks noChangeShapeType="1"/>
          </p:cNvSpPr>
          <p:nvPr/>
        </p:nvSpPr>
        <p:spPr bwMode="auto">
          <a:xfrm>
            <a:off x="4473833" y="677041"/>
            <a:ext cx="46038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9" name="Line 276"/>
          <p:cNvSpPr>
            <a:spLocks noChangeShapeType="1"/>
          </p:cNvSpPr>
          <p:nvPr/>
        </p:nvSpPr>
        <p:spPr bwMode="auto">
          <a:xfrm flipV="1">
            <a:off x="4496058" y="1142179"/>
            <a:ext cx="0" cy="461963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0" name="Line 277"/>
          <p:cNvSpPr>
            <a:spLocks noChangeShapeType="1"/>
          </p:cNvSpPr>
          <p:nvPr/>
        </p:nvSpPr>
        <p:spPr bwMode="auto">
          <a:xfrm>
            <a:off x="4473833" y="1604141"/>
            <a:ext cx="46038" cy="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1" name="Rectangle 159"/>
          <p:cNvSpPr>
            <a:spLocks noChangeArrowheads="1"/>
          </p:cNvSpPr>
          <p:nvPr/>
        </p:nvSpPr>
        <p:spPr bwMode="auto">
          <a:xfrm rot="16200000">
            <a:off x="-534458" y="1616046"/>
            <a:ext cx="224580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blood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 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conc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. TPPU [</a:t>
            </a:r>
            <a:r>
              <a:rPr kumimoji="0" lang="de-DE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nM</a:t>
            </a: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]</a:t>
            </a:r>
            <a:endParaRPr kumimoji="0" lang="de-DE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" name="Rectangle 160"/>
          <p:cNvSpPr>
            <a:spLocks noChangeArrowheads="1"/>
          </p:cNvSpPr>
          <p:nvPr/>
        </p:nvSpPr>
        <p:spPr bwMode="auto">
          <a:xfrm>
            <a:off x="2514436" y="3261667"/>
            <a:ext cx="743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time [d]</a:t>
            </a:r>
            <a:endParaRPr kumimoji="0" lang="de-DE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5" name="Oval 531"/>
          <p:cNvSpPr>
            <a:spLocks noChangeArrowheads="1"/>
          </p:cNvSpPr>
          <p:nvPr/>
        </p:nvSpPr>
        <p:spPr bwMode="auto">
          <a:xfrm>
            <a:off x="3768568" y="264405"/>
            <a:ext cx="86400" cy="7821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4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600" b="1"/>
          </a:p>
        </p:txBody>
      </p:sp>
      <p:sp>
        <p:nvSpPr>
          <p:cNvPr id="116" name="Rectangle 533"/>
          <p:cNvSpPr>
            <a:spLocks noChangeArrowheads="1"/>
          </p:cNvSpPr>
          <p:nvPr/>
        </p:nvSpPr>
        <p:spPr bwMode="auto">
          <a:xfrm>
            <a:off x="3897929" y="188640"/>
            <a:ext cx="6620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1 mg/L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7" name="Textfeld 116"/>
          <p:cNvSpPr txBox="1"/>
          <p:nvPr/>
        </p:nvSpPr>
        <p:spPr>
          <a:xfrm>
            <a:off x="3869" y="6318844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Fig</a:t>
            </a:r>
            <a:r>
              <a:rPr lang="de-DE" sz="2800" dirty="0" smtClean="0"/>
              <a:t> S2</a:t>
            </a:r>
            <a:endParaRPr lang="de-DE" sz="2800" dirty="0"/>
          </a:p>
        </p:txBody>
      </p:sp>
      <p:sp>
        <p:nvSpPr>
          <p:cNvPr id="2146" name="Rectangle 114"/>
          <p:cNvSpPr>
            <a:spLocks noChangeArrowheads="1"/>
          </p:cNvSpPr>
          <p:nvPr/>
        </p:nvSpPr>
        <p:spPr bwMode="auto">
          <a:xfrm>
            <a:off x="5426669" y="3010666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0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47" name="Rectangle 115"/>
          <p:cNvSpPr>
            <a:spLocks noChangeArrowheads="1"/>
          </p:cNvSpPr>
          <p:nvPr/>
        </p:nvSpPr>
        <p:spPr bwMode="auto">
          <a:xfrm>
            <a:off x="6217244" y="3010666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2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48" name="Rectangle 116"/>
          <p:cNvSpPr>
            <a:spLocks noChangeArrowheads="1"/>
          </p:cNvSpPr>
          <p:nvPr/>
        </p:nvSpPr>
        <p:spPr bwMode="auto">
          <a:xfrm>
            <a:off x="7009406" y="3010666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4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49" name="Rectangle 117"/>
          <p:cNvSpPr>
            <a:spLocks noChangeArrowheads="1"/>
          </p:cNvSpPr>
          <p:nvPr/>
        </p:nvSpPr>
        <p:spPr bwMode="auto">
          <a:xfrm>
            <a:off x="7799981" y="3010666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6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" name="Rectangle 118"/>
          <p:cNvSpPr>
            <a:spLocks noChangeArrowheads="1"/>
          </p:cNvSpPr>
          <p:nvPr/>
        </p:nvSpPr>
        <p:spPr bwMode="auto">
          <a:xfrm>
            <a:off x="8590556" y="3010666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8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1" name="Rectangle 119"/>
          <p:cNvSpPr>
            <a:spLocks noChangeArrowheads="1"/>
          </p:cNvSpPr>
          <p:nvPr/>
        </p:nvSpPr>
        <p:spPr bwMode="auto">
          <a:xfrm>
            <a:off x="5198864" y="2819916"/>
            <a:ext cx="11381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0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2" name="Rectangle 120"/>
          <p:cNvSpPr>
            <a:spLocks noChangeArrowheads="1"/>
          </p:cNvSpPr>
          <p:nvPr/>
        </p:nvSpPr>
        <p:spPr bwMode="auto">
          <a:xfrm>
            <a:off x="5148064" y="222460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10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3" name="Rectangle 121"/>
          <p:cNvSpPr>
            <a:spLocks noChangeArrowheads="1"/>
          </p:cNvSpPr>
          <p:nvPr/>
        </p:nvSpPr>
        <p:spPr bwMode="auto">
          <a:xfrm>
            <a:off x="5148064" y="162770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20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4" name="Rectangle 122"/>
          <p:cNvSpPr>
            <a:spLocks noChangeArrowheads="1"/>
          </p:cNvSpPr>
          <p:nvPr/>
        </p:nvSpPr>
        <p:spPr bwMode="auto">
          <a:xfrm>
            <a:off x="5148064" y="103080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30</a:t>
            </a:r>
            <a:endParaRPr kumimoji="0" lang="de-DE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5" name="Rectangle 123"/>
          <p:cNvSpPr>
            <a:spLocks noChangeArrowheads="1"/>
          </p:cNvSpPr>
          <p:nvPr/>
        </p:nvSpPr>
        <p:spPr bwMode="auto">
          <a:xfrm>
            <a:off x="5148064" y="433903"/>
            <a:ext cx="22762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40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6" name="Line 124"/>
          <p:cNvSpPr>
            <a:spLocks noChangeShapeType="1"/>
          </p:cNvSpPr>
          <p:nvPr/>
        </p:nvSpPr>
        <p:spPr bwMode="auto">
          <a:xfrm flipV="1">
            <a:off x="5477036" y="2943991"/>
            <a:ext cx="0" cy="46038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57" name="Line 125"/>
          <p:cNvSpPr>
            <a:spLocks noChangeShapeType="1"/>
          </p:cNvSpPr>
          <p:nvPr/>
        </p:nvSpPr>
        <p:spPr bwMode="auto">
          <a:xfrm flipV="1">
            <a:off x="5872323" y="2943991"/>
            <a:ext cx="0" cy="23813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59" name="Line 126"/>
          <p:cNvSpPr>
            <a:spLocks noChangeShapeType="1"/>
          </p:cNvSpPr>
          <p:nvPr/>
        </p:nvSpPr>
        <p:spPr bwMode="auto">
          <a:xfrm flipV="1">
            <a:off x="6267611" y="2943991"/>
            <a:ext cx="0" cy="46038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60" name="Line 127"/>
          <p:cNvSpPr>
            <a:spLocks noChangeShapeType="1"/>
          </p:cNvSpPr>
          <p:nvPr/>
        </p:nvSpPr>
        <p:spPr bwMode="auto">
          <a:xfrm flipV="1">
            <a:off x="6664486" y="2943991"/>
            <a:ext cx="0" cy="23813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61" name="Line 128"/>
          <p:cNvSpPr>
            <a:spLocks noChangeShapeType="1"/>
          </p:cNvSpPr>
          <p:nvPr/>
        </p:nvSpPr>
        <p:spPr bwMode="auto">
          <a:xfrm flipV="1">
            <a:off x="7059773" y="2943991"/>
            <a:ext cx="0" cy="46038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62" name="Line 129"/>
          <p:cNvSpPr>
            <a:spLocks noChangeShapeType="1"/>
          </p:cNvSpPr>
          <p:nvPr/>
        </p:nvSpPr>
        <p:spPr bwMode="auto">
          <a:xfrm flipV="1">
            <a:off x="7455061" y="2943991"/>
            <a:ext cx="0" cy="23813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63" name="Line 130"/>
          <p:cNvSpPr>
            <a:spLocks noChangeShapeType="1"/>
          </p:cNvSpPr>
          <p:nvPr/>
        </p:nvSpPr>
        <p:spPr bwMode="auto">
          <a:xfrm flipV="1">
            <a:off x="7850348" y="2943991"/>
            <a:ext cx="0" cy="46038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64" name="Line 131"/>
          <p:cNvSpPr>
            <a:spLocks noChangeShapeType="1"/>
          </p:cNvSpPr>
          <p:nvPr/>
        </p:nvSpPr>
        <p:spPr bwMode="auto">
          <a:xfrm flipV="1">
            <a:off x="8245636" y="2943991"/>
            <a:ext cx="0" cy="23813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65" name="Line 132"/>
          <p:cNvSpPr>
            <a:spLocks noChangeShapeType="1"/>
          </p:cNvSpPr>
          <p:nvPr/>
        </p:nvSpPr>
        <p:spPr bwMode="auto">
          <a:xfrm flipV="1">
            <a:off x="8640923" y="2943991"/>
            <a:ext cx="0" cy="46038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66" name="Line 133"/>
          <p:cNvSpPr>
            <a:spLocks noChangeShapeType="1"/>
          </p:cNvSpPr>
          <p:nvPr/>
        </p:nvSpPr>
        <p:spPr bwMode="auto">
          <a:xfrm>
            <a:off x="5477036" y="2943991"/>
            <a:ext cx="320357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67" name="Line 134"/>
          <p:cNvSpPr>
            <a:spLocks noChangeShapeType="1"/>
          </p:cNvSpPr>
          <p:nvPr/>
        </p:nvSpPr>
        <p:spPr bwMode="auto">
          <a:xfrm>
            <a:off x="5430998" y="2943991"/>
            <a:ext cx="4603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68" name="Line 135"/>
          <p:cNvSpPr>
            <a:spLocks noChangeShapeType="1"/>
          </p:cNvSpPr>
          <p:nvPr/>
        </p:nvSpPr>
        <p:spPr bwMode="auto">
          <a:xfrm>
            <a:off x="5454811" y="2645541"/>
            <a:ext cx="222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69" name="Line 136"/>
          <p:cNvSpPr>
            <a:spLocks noChangeShapeType="1"/>
          </p:cNvSpPr>
          <p:nvPr/>
        </p:nvSpPr>
        <p:spPr bwMode="auto">
          <a:xfrm>
            <a:off x="5430998" y="2348678"/>
            <a:ext cx="4603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70" name="Line 137"/>
          <p:cNvSpPr>
            <a:spLocks noChangeShapeType="1"/>
          </p:cNvSpPr>
          <p:nvPr/>
        </p:nvSpPr>
        <p:spPr bwMode="auto">
          <a:xfrm>
            <a:off x="5454811" y="2050228"/>
            <a:ext cx="222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71" name="Line 138"/>
          <p:cNvSpPr>
            <a:spLocks noChangeShapeType="1"/>
          </p:cNvSpPr>
          <p:nvPr/>
        </p:nvSpPr>
        <p:spPr bwMode="auto">
          <a:xfrm>
            <a:off x="5430998" y="1751778"/>
            <a:ext cx="4603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72" name="Line 139"/>
          <p:cNvSpPr>
            <a:spLocks noChangeShapeType="1"/>
          </p:cNvSpPr>
          <p:nvPr/>
        </p:nvSpPr>
        <p:spPr bwMode="auto">
          <a:xfrm>
            <a:off x="5454811" y="1453328"/>
            <a:ext cx="222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73" name="Line 140"/>
          <p:cNvSpPr>
            <a:spLocks noChangeShapeType="1"/>
          </p:cNvSpPr>
          <p:nvPr/>
        </p:nvSpPr>
        <p:spPr bwMode="auto">
          <a:xfrm>
            <a:off x="5430998" y="1154878"/>
            <a:ext cx="4603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74" name="Line 141"/>
          <p:cNvSpPr>
            <a:spLocks noChangeShapeType="1"/>
          </p:cNvSpPr>
          <p:nvPr/>
        </p:nvSpPr>
        <p:spPr bwMode="auto">
          <a:xfrm>
            <a:off x="5454811" y="856428"/>
            <a:ext cx="222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75" name="Line 142"/>
          <p:cNvSpPr>
            <a:spLocks noChangeShapeType="1"/>
          </p:cNvSpPr>
          <p:nvPr/>
        </p:nvSpPr>
        <p:spPr bwMode="auto">
          <a:xfrm>
            <a:off x="5430998" y="557978"/>
            <a:ext cx="46038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76" name="Line 143"/>
          <p:cNvSpPr>
            <a:spLocks noChangeShapeType="1"/>
          </p:cNvSpPr>
          <p:nvPr/>
        </p:nvSpPr>
        <p:spPr bwMode="auto">
          <a:xfrm flipV="1">
            <a:off x="5477036" y="557978"/>
            <a:ext cx="0" cy="2386013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77" name="Rectangle 144"/>
          <p:cNvSpPr>
            <a:spLocks noChangeArrowheads="1"/>
          </p:cNvSpPr>
          <p:nvPr/>
        </p:nvSpPr>
        <p:spPr bwMode="auto">
          <a:xfrm>
            <a:off x="5456398" y="2821753"/>
            <a:ext cx="41275" cy="41275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78" name="Rectangle 145"/>
          <p:cNvSpPr>
            <a:spLocks noChangeArrowheads="1"/>
          </p:cNvSpPr>
          <p:nvPr/>
        </p:nvSpPr>
        <p:spPr bwMode="auto">
          <a:xfrm>
            <a:off x="5489736" y="1834328"/>
            <a:ext cx="41275" cy="41275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79" name="Rectangle 146"/>
          <p:cNvSpPr>
            <a:spLocks noChangeArrowheads="1"/>
          </p:cNvSpPr>
          <p:nvPr/>
        </p:nvSpPr>
        <p:spPr bwMode="auto">
          <a:xfrm>
            <a:off x="5521486" y="1662878"/>
            <a:ext cx="41275" cy="42863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80" name="Rectangle 147"/>
          <p:cNvSpPr>
            <a:spLocks noChangeArrowheads="1"/>
          </p:cNvSpPr>
          <p:nvPr/>
        </p:nvSpPr>
        <p:spPr bwMode="auto">
          <a:xfrm>
            <a:off x="5586573" y="2234378"/>
            <a:ext cx="42863" cy="41275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81" name="Rectangle 148"/>
          <p:cNvSpPr>
            <a:spLocks noChangeArrowheads="1"/>
          </p:cNvSpPr>
          <p:nvPr/>
        </p:nvSpPr>
        <p:spPr bwMode="auto">
          <a:xfrm>
            <a:off x="5851686" y="1907353"/>
            <a:ext cx="41275" cy="41275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82" name="Rectangle 149"/>
          <p:cNvSpPr>
            <a:spLocks noChangeArrowheads="1"/>
          </p:cNvSpPr>
          <p:nvPr/>
        </p:nvSpPr>
        <p:spPr bwMode="auto">
          <a:xfrm>
            <a:off x="6246973" y="1620016"/>
            <a:ext cx="41275" cy="42863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83" name="Rectangle 150"/>
          <p:cNvSpPr>
            <a:spLocks noChangeArrowheads="1"/>
          </p:cNvSpPr>
          <p:nvPr/>
        </p:nvSpPr>
        <p:spPr bwMode="auto">
          <a:xfrm>
            <a:off x="7037548" y="1289816"/>
            <a:ext cx="41275" cy="41275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84" name="Rectangle 151"/>
          <p:cNvSpPr>
            <a:spLocks noChangeArrowheads="1"/>
          </p:cNvSpPr>
          <p:nvPr/>
        </p:nvSpPr>
        <p:spPr bwMode="auto">
          <a:xfrm>
            <a:off x="8618698" y="1058041"/>
            <a:ext cx="41275" cy="41275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85" name="Line 152"/>
          <p:cNvSpPr>
            <a:spLocks noChangeShapeType="1"/>
          </p:cNvSpPr>
          <p:nvPr/>
        </p:nvSpPr>
        <p:spPr bwMode="auto">
          <a:xfrm flipH="1">
            <a:off x="5477036" y="1854966"/>
            <a:ext cx="33338" cy="98742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92" name="Line 159"/>
          <p:cNvSpPr>
            <a:spLocks noChangeShapeType="1"/>
          </p:cNvSpPr>
          <p:nvPr/>
        </p:nvSpPr>
        <p:spPr bwMode="auto">
          <a:xfrm>
            <a:off x="5477036" y="2797941"/>
            <a:ext cx="0" cy="44450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93" name="Line 160"/>
          <p:cNvSpPr>
            <a:spLocks noChangeShapeType="1"/>
          </p:cNvSpPr>
          <p:nvPr/>
        </p:nvSpPr>
        <p:spPr bwMode="auto">
          <a:xfrm>
            <a:off x="5454811" y="2797941"/>
            <a:ext cx="4445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94" name="Line 161"/>
          <p:cNvSpPr>
            <a:spLocks noChangeShapeType="1"/>
          </p:cNvSpPr>
          <p:nvPr/>
        </p:nvSpPr>
        <p:spPr bwMode="auto">
          <a:xfrm flipV="1">
            <a:off x="5477036" y="2842391"/>
            <a:ext cx="0" cy="47625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95" name="Line 162"/>
          <p:cNvSpPr>
            <a:spLocks noChangeShapeType="1"/>
          </p:cNvSpPr>
          <p:nvPr/>
        </p:nvSpPr>
        <p:spPr bwMode="auto">
          <a:xfrm>
            <a:off x="5454811" y="2890016"/>
            <a:ext cx="4445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96" name="Line 163"/>
          <p:cNvSpPr>
            <a:spLocks noChangeShapeType="1"/>
          </p:cNvSpPr>
          <p:nvPr/>
        </p:nvSpPr>
        <p:spPr bwMode="auto">
          <a:xfrm>
            <a:off x="5510373" y="981841"/>
            <a:ext cx="0" cy="87312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97" name="Line 164"/>
          <p:cNvSpPr>
            <a:spLocks noChangeShapeType="1"/>
          </p:cNvSpPr>
          <p:nvPr/>
        </p:nvSpPr>
        <p:spPr bwMode="auto">
          <a:xfrm>
            <a:off x="5488148" y="981841"/>
            <a:ext cx="4603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98" name="Line 165"/>
          <p:cNvSpPr>
            <a:spLocks noChangeShapeType="1"/>
          </p:cNvSpPr>
          <p:nvPr/>
        </p:nvSpPr>
        <p:spPr bwMode="auto">
          <a:xfrm flipV="1">
            <a:off x="5510373" y="1854966"/>
            <a:ext cx="0" cy="87312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99" name="Line 166"/>
          <p:cNvSpPr>
            <a:spLocks noChangeShapeType="1"/>
          </p:cNvSpPr>
          <p:nvPr/>
        </p:nvSpPr>
        <p:spPr bwMode="auto">
          <a:xfrm>
            <a:off x="5488148" y="2728091"/>
            <a:ext cx="4603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00" name="Line 167"/>
          <p:cNvSpPr>
            <a:spLocks noChangeShapeType="1"/>
          </p:cNvSpPr>
          <p:nvPr/>
        </p:nvSpPr>
        <p:spPr bwMode="auto">
          <a:xfrm>
            <a:off x="5542123" y="634178"/>
            <a:ext cx="0" cy="105092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01" name="Line 168"/>
          <p:cNvSpPr>
            <a:spLocks noChangeShapeType="1"/>
          </p:cNvSpPr>
          <p:nvPr/>
        </p:nvSpPr>
        <p:spPr bwMode="auto">
          <a:xfrm>
            <a:off x="5519898" y="634178"/>
            <a:ext cx="4603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02" name="Line 169"/>
          <p:cNvSpPr>
            <a:spLocks noChangeShapeType="1"/>
          </p:cNvSpPr>
          <p:nvPr/>
        </p:nvSpPr>
        <p:spPr bwMode="auto">
          <a:xfrm flipV="1">
            <a:off x="5542123" y="1685103"/>
            <a:ext cx="0" cy="105251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03" name="Line 170"/>
          <p:cNvSpPr>
            <a:spLocks noChangeShapeType="1"/>
          </p:cNvSpPr>
          <p:nvPr/>
        </p:nvSpPr>
        <p:spPr bwMode="auto">
          <a:xfrm>
            <a:off x="5519898" y="2737616"/>
            <a:ext cx="4603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04" name="Line 171"/>
          <p:cNvSpPr>
            <a:spLocks noChangeShapeType="1"/>
          </p:cNvSpPr>
          <p:nvPr/>
        </p:nvSpPr>
        <p:spPr bwMode="auto">
          <a:xfrm>
            <a:off x="5608798" y="1929578"/>
            <a:ext cx="0" cy="32702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05" name="Line 172"/>
          <p:cNvSpPr>
            <a:spLocks noChangeShapeType="1"/>
          </p:cNvSpPr>
          <p:nvPr/>
        </p:nvSpPr>
        <p:spPr bwMode="auto">
          <a:xfrm>
            <a:off x="5584986" y="1929578"/>
            <a:ext cx="4603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06" name="Line 173"/>
          <p:cNvSpPr>
            <a:spLocks noChangeShapeType="1"/>
          </p:cNvSpPr>
          <p:nvPr/>
        </p:nvSpPr>
        <p:spPr bwMode="auto">
          <a:xfrm flipV="1">
            <a:off x="5608798" y="2256603"/>
            <a:ext cx="0" cy="32543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07" name="Line 174"/>
          <p:cNvSpPr>
            <a:spLocks noChangeShapeType="1"/>
          </p:cNvSpPr>
          <p:nvPr/>
        </p:nvSpPr>
        <p:spPr bwMode="auto">
          <a:xfrm>
            <a:off x="5584986" y="2582041"/>
            <a:ext cx="4603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08" name="Line 175"/>
          <p:cNvSpPr>
            <a:spLocks noChangeShapeType="1"/>
          </p:cNvSpPr>
          <p:nvPr/>
        </p:nvSpPr>
        <p:spPr bwMode="auto">
          <a:xfrm>
            <a:off x="5872323" y="1747016"/>
            <a:ext cx="0" cy="18256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09" name="Line 176"/>
          <p:cNvSpPr>
            <a:spLocks noChangeShapeType="1"/>
          </p:cNvSpPr>
          <p:nvPr/>
        </p:nvSpPr>
        <p:spPr bwMode="auto">
          <a:xfrm>
            <a:off x="5850098" y="1747016"/>
            <a:ext cx="4445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10" name="Line 177"/>
          <p:cNvSpPr>
            <a:spLocks noChangeShapeType="1"/>
          </p:cNvSpPr>
          <p:nvPr/>
        </p:nvSpPr>
        <p:spPr bwMode="auto">
          <a:xfrm flipV="1">
            <a:off x="5872323" y="1929578"/>
            <a:ext cx="0" cy="18097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11" name="Line 178"/>
          <p:cNvSpPr>
            <a:spLocks noChangeShapeType="1"/>
          </p:cNvSpPr>
          <p:nvPr/>
        </p:nvSpPr>
        <p:spPr bwMode="auto">
          <a:xfrm>
            <a:off x="5850098" y="2110553"/>
            <a:ext cx="4445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12" name="Line 179"/>
          <p:cNvSpPr>
            <a:spLocks noChangeShapeType="1"/>
          </p:cNvSpPr>
          <p:nvPr/>
        </p:nvSpPr>
        <p:spPr bwMode="auto">
          <a:xfrm>
            <a:off x="6267611" y="1377128"/>
            <a:ext cx="0" cy="26511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13" name="Line 180"/>
          <p:cNvSpPr>
            <a:spLocks noChangeShapeType="1"/>
          </p:cNvSpPr>
          <p:nvPr/>
        </p:nvSpPr>
        <p:spPr bwMode="auto">
          <a:xfrm>
            <a:off x="6245386" y="1377128"/>
            <a:ext cx="4445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14" name="Line 181"/>
          <p:cNvSpPr>
            <a:spLocks noChangeShapeType="1"/>
          </p:cNvSpPr>
          <p:nvPr/>
        </p:nvSpPr>
        <p:spPr bwMode="auto">
          <a:xfrm flipV="1">
            <a:off x="6267611" y="1642241"/>
            <a:ext cx="0" cy="265113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15" name="Line 182"/>
          <p:cNvSpPr>
            <a:spLocks noChangeShapeType="1"/>
          </p:cNvSpPr>
          <p:nvPr/>
        </p:nvSpPr>
        <p:spPr bwMode="auto">
          <a:xfrm>
            <a:off x="6245386" y="1907353"/>
            <a:ext cx="4445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16" name="Line 183"/>
          <p:cNvSpPr>
            <a:spLocks noChangeShapeType="1"/>
          </p:cNvSpPr>
          <p:nvPr/>
        </p:nvSpPr>
        <p:spPr bwMode="auto">
          <a:xfrm>
            <a:off x="7059773" y="1246953"/>
            <a:ext cx="0" cy="6350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17" name="Line 184"/>
          <p:cNvSpPr>
            <a:spLocks noChangeShapeType="1"/>
          </p:cNvSpPr>
          <p:nvPr/>
        </p:nvSpPr>
        <p:spPr bwMode="auto">
          <a:xfrm>
            <a:off x="7035961" y="1246953"/>
            <a:ext cx="4603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18" name="Line 185"/>
          <p:cNvSpPr>
            <a:spLocks noChangeShapeType="1"/>
          </p:cNvSpPr>
          <p:nvPr/>
        </p:nvSpPr>
        <p:spPr bwMode="auto">
          <a:xfrm flipV="1">
            <a:off x="7059773" y="1310453"/>
            <a:ext cx="0" cy="6508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19" name="Line 186"/>
          <p:cNvSpPr>
            <a:spLocks noChangeShapeType="1"/>
          </p:cNvSpPr>
          <p:nvPr/>
        </p:nvSpPr>
        <p:spPr bwMode="auto">
          <a:xfrm>
            <a:off x="7035961" y="1375541"/>
            <a:ext cx="4603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20" name="Line 187"/>
          <p:cNvSpPr>
            <a:spLocks noChangeShapeType="1"/>
          </p:cNvSpPr>
          <p:nvPr/>
        </p:nvSpPr>
        <p:spPr bwMode="auto">
          <a:xfrm>
            <a:off x="8640923" y="729428"/>
            <a:ext cx="0" cy="34925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21" name="Line 188"/>
          <p:cNvSpPr>
            <a:spLocks noChangeShapeType="1"/>
          </p:cNvSpPr>
          <p:nvPr/>
        </p:nvSpPr>
        <p:spPr bwMode="auto">
          <a:xfrm>
            <a:off x="8617111" y="729428"/>
            <a:ext cx="4603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22" name="Line 189"/>
          <p:cNvSpPr>
            <a:spLocks noChangeShapeType="1"/>
          </p:cNvSpPr>
          <p:nvPr/>
        </p:nvSpPr>
        <p:spPr bwMode="auto">
          <a:xfrm flipV="1">
            <a:off x="8640923" y="1078678"/>
            <a:ext cx="0" cy="35083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23" name="Line 190"/>
          <p:cNvSpPr>
            <a:spLocks noChangeShapeType="1"/>
          </p:cNvSpPr>
          <p:nvPr/>
        </p:nvSpPr>
        <p:spPr bwMode="auto">
          <a:xfrm>
            <a:off x="8617111" y="1429516"/>
            <a:ext cx="46038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17" name="Rectangle 528"/>
          <p:cNvSpPr>
            <a:spLocks noChangeArrowheads="1"/>
          </p:cNvSpPr>
          <p:nvPr/>
        </p:nvSpPr>
        <p:spPr bwMode="auto">
          <a:xfrm>
            <a:off x="7740352" y="275040"/>
            <a:ext cx="86400" cy="78213"/>
          </a:xfrm>
          <a:prstGeom prst="rect">
            <a:avLst/>
          </a:prstGeom>
          <a:solidFill>
            <a:srgbClr val="000000"/>
          </a:solidFill>
          <a:ln w="4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600" b="1"/>
          </a:p>
        </p:txBody>
      </p:sp>
      <p:sp>
        <p:nvSpPr>
          <p:cNvPr id="318" name="Rectangle 530"/>
          <p:cNvSpPr>
            <a:spLocks noChangeArrowheads="1"/>
          </p:cNvSpPr>
          <p:nvPr/>
        </p:nvSpPr>
        <p:spPr bwMode="auto">
          <a:xfrm>
            <a:off x="7874793" y="195826"/>
            <a:ext cx="8335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0.2</a:t>
            </a:r>
            <a:r>
              <a:rPr kumimoji="0" lang="de-DE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 mg/L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1" name="Textfeld 320"/>
          <p:cNvSpPr txBox="1"/>
          <p:nvPr/>
        </p:nvSpPr>
        <p:spPr>
          <a:xfrm>
            <a:off x="323528" y="7271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A: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2" name="Textfeld 321"/>
          <p:cNvSpPr txBox="1"/>
          <p:nvPr/>
        </p:nvSpPr>
        <p:spPr>
          <a:xfrm>
            <a:off x="5004048" y="40449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B: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3" name="Rectangle 160"/>
          <p:cNvSpPr>
            <a:spLocks noChangeArrowheads="1"/>
          </p:cNvSpPr>
          <p:nvPr/>
        </p:nvSpPr>
        <p:spPr bwMode="auto">
          <a:xfrm>
            <a:off x="6804248" y="3259584"/>
            <a:ext cx="743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time [d]</a:t>
            </a:r>
            <a:endParaRPr kumimoji="0" lang="de-DE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650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ectangle 1120"/>
          <p:cNvSpPr>
            <a:spLocks noChangeArrowheads="1"/>
          </p:cNvSpPr>
          <p:nvPr/>
        </p:nvSpPr>
        <p:spPr bwMode="auto">
          <a:xfrm>
            <a:off x="8390586" y="6966992"/>
            <a:ext cx="119062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 </a:t>
            </a: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09" name="Textfeld 1108"/>
          <p:cNvSpPr txBox="1"/>
          <p:nvPr/>
        </p:nvSpPr>
        <p:spPr>
          <a:xfrm>
            <a:off x="3869" y="6434172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Fig</a:t>
            </a:r>
            <a:r>
              <a:rPr lang="de-DE" sz="2800" dirty="0" smtClean="0"/>
              <a:t> S3</a:t>
            </a:r>
            <a:endParaRPr lang="de-DE" sz="2800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24619" y="-65484"/>
            <a:ext cx="9109285" cy="6806852"/>
            <a:chOff x="24619" y="-65484"/>
            <a:chExt cx="9109285" cy="6806852"/>
          </a:xfrm>
        </p:grpSpPr>
        <p:sp>
          <p:nvSpPr>
            <p:cNvPr id="62" name="Rectangle 378"/>
            <p:cNvSpPr>
              <a:spLocks noChangeArrowheads="1"/>
            </p:cNvSpPr>
            <p:nvPr/>
          </p:nvSpPr>
          <p:spPr bwMode="auto">
            <a:xfrm rot="19800000">
              <a:off x="3144609" y="2610773"/>
              <a:ext cx="9698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9(10)-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EpODE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9,10-DiHODE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3" name="Rectangle 379"/>
            <p:cNvSpPr>
              <a:spLocks noChangeArrowheads="1"/>
            </p:cNvSpPr>
            <p:nvPr/>
          </p:nvSpPr>
          <p:spPr bwMode="auto">
            <a:xfrm rot="19800000">
              <a:off x="3930839" y="2639348"/>
              <a:ext cx="104836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12(13)-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EpODE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12,13-DiHODE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Rectangle 380"/>
            <p:cNvSpPr>
              <a:spLocks noChangeArrowheads="1"/>
            </p:cNvSpPr>
            <p:nvPr/>
          </p:nvSpPr>
          <p:spPr bwMode="auto">
            <a:xfrm rot="19800000">
              <a:off x="4789679" y="2639348"/>
              <a:ext cx="104836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15(16)-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EpODE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15,16-DiHODE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" name="Line 388"/>
            <p:cNvSpPr>
              <a:spLocks noChangeShapeType="1"/>
            </p:cNvSpPr>
            <p:nvPr/>
          </p:nvSpPr>
          <p:spPr bwMode="auto">
            <a:xfrm flipV="1">
              <a:off x="3966656" y="2345868"/>
              <a:ext cx="0" cy="619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Line 390"/>
            <p:cNvSpPr>
              <a:spLocks noChangeShapeType="1"/>
            </p:cNvSpPr>
            <p:nvPr/>
          </p:nvSpPr>
          <p:spPr bwMode="auto">
            <a:xfrm flipV="1">
              <a:off x="4825496" y="2345868"/>
              <a:ext cx="0" cy="619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Line 392"/>
            <p:cNvSpPr>
              <a:spLocks noChangeShapeType="1"/>
            </p:cNvSpPr>
            <p:nvPr/>
          </p:nvSpPr>
          <p:spPr bwMode="auto">
            <a:xfrm flipV="1">
              <a:off x="5684336" y="2345868"/>
              <a:ext cx="0" cy="619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" name="Line 394"/>
            <p:cNvSpPr>
              <a:spLocks noChangeShapeType="1"/>
            </p:cNvSpPr>
            <p:nvPr/>
          </p:nvSpPr>
          <p:spPr bwMode="auto">
            <a:xfrm>
              <a:off x="3536443" y="2345868"/>
              <a:ext cx="2576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" name="Rectangle 48"/>
            <p:cNvSpPr>
              <a:spLocks noChangeArrowheads="1"/>
            </p:cNvSpPr>
            <p:nvPr/>
          </p:nvSpPr>
          <p:spPr bwMode="auto">
            <a:xfrm rot="16200000">
              <a:off x="-319065" y="1305825"/>
              <a:ext cx="87203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epoxide</a:t>
              </a: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/ </a:t>
              </a:r>
              <a:r>
                <a:rPr kumimoji="0" lang="de-DE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diol</a:t>
              </a:r>
              <a:endParaRPr kumimoji="0" lang="de-DE" sz="4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1" name="Rectangle 695"/>
            <p:cNvSpPr>
              <a:spLocks noChangeArrowheads="1"/>
            </p:cNvSpPr>
            <p:nvPr/>
          </p:nvSpPr>
          <p:spPr bwMode="auto">
            <a:xfrm>
              <a:off x="3368100" y="2260667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2" name="Rectangle 696"/>
            <p:cNvSpPr>
              <a:spLocks noChangeArrowheads="1"/>
            </p:cNvSpPr>
            <p:nvPr/>
          </p:nvSpPr>
          <p:spPr bwMode="auto">
            <a:xfrm>
              <a:off x="3361168" y="1278322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3" name="Rectangle 697"/>
            <p:cNvSpPr>
              <a:spLocks noChangeArrowheads="1"/>
            </p:cNvSpPr>
            <p:nvPr/>
          </p:nvSpPr>
          <p:spPr bwMode="auto">
            <a:xfrm>
              <a:off x="3362470" y="308359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6</a:t>
              </a:r>
            </a:p>
          </p:txBody>
        </p:sp>
        <p:sp>
          <p:nvSpPr>
            <p:cNvPr id="74" name="Line 698"/>
            <p:cNvSpPr>
              <a:spLocks noChangeShapeType="1"/>
            </p:cNvSpPr>
            <p:nvPr/>
          </p:nvSpPr>
          <p:spPr bwMode="auto">
            <a:xfrm flipV="1">
              <a:off x="3547170" y="2336867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" name="Line 704"/>
            <p:cNvSpPr>
              <a:spLocks noChangeShapeType="1"/>
            </p:cNvSpPr>
            <p:nvPr/>
          </p:nvSpPr>
          <p:spPr bwMode="auto">
            <a:xfrm>
              <a:off x="3485258" y="2346391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" name="Line 705"/>
            <p:cNvSpPr>
              <a:spLocks noChangeShapeType="1"/>
            </p:cNvSpPr>
            <p:nvPr/>
          </p:nvSpPr>
          <p:spPr bwMode="auto">
            <a:xfrm>
              <a:off x="3515420" y="1852680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" name="Line 706"/>
            <p:cNvSpPr>
              <a:spLocks noChangeShapeType="1"/>
            </p:cNvSpPr>
            <p:nvPr/>
          </p:nvSpPr>
          <p:spPr bwMode="auto">
            <a:xfrm>
              <a:off x="3485258" y="1368492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" name="Line 707"/>
            <p:cNvSpPr>
              <a:spLocks noChangeShapeType="1"/>
            </p:cNvSpPr>
            <p:nvPr/>
          </p:nvSpPr>
          <p:spPr bwMode="auto">
            <a:xfrm>
              <a:off x="3515420" y="882717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" name="Line 708"/>
            <p:cNvSpPr>
              <a:spLocks noChangeShapeType="1"/>
            </p:cNvSpPr>
            <p:nvPr/>
          </p:nvSpPr>
          <p:spPr bwMode="auto">
            <a:xfrm>
              <a:off x="3485258" y="396942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" name="Line 709"/>
            <p:cNvSpPr>
              <a:spLocks noChangeShapeType="1"/>
            </p:cNvSpPr>
            <p:nvPr/>
          </p:nvSpPr>
          <p:spPr bwMode="auto">
            <a:xfrm flipV="1">
              <a:off x="3547170" y="396942"/>
              <a:ext cx="0" cy="1939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" name="Rectangle 1070"/>
            <p:cNvSpPr>
              <a:spLocks noChangeArrowheads="1"/>
            </p:cNvSpPr>
            <p:nvPr/>
          </p:nvSpPr>
          <p:spPr bwMode="auto">
            <a:xfrm rot="19800000">
              <a:off x="6193974" y="2590610"/>
              <a:ext cx="9073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8(9)-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EpETrE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8,9-DiHETrE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9" name="Rectangle 1071"/>
            <p:cNvSpPr>
              <a:spLocks noChangeArrowheads="1"/>
            </p:cNvSpPr>
            <p:nvPr/>
          </p:nvSpPr>
          <p:spPr bwMode="auto">
            <a:xfrm rot="19800000">
              <a:off x="6919497" y="2630297"/>
              <a:ext cx="10643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11(12)-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EpETrE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11,12-DiHETrE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0" name="Rectangle 1072"/>
            <p:cNvSpPr>
              <a:spLocks noChangeArrowheads="1"/>
            </p:cNvSpPr>
            <p:nvPr/>
          </p:nvSpPr>
          <p:spPr bwMode="auto">
            <a:xfrm rot="19800000">
              <a:off x="7778334" y="2630297"/>
              <a:ext cx="10643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14(15)-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EpETrE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14,15-DiHETrE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1" name="Rectangle 1073"/>
            <p:cNvSpPr>
              <a:spLocks noChangeArrowheads="1"/>
            </p:cNvSpPr>
            <p:nvPr/>
          </p:nvSpPr>
          <p:spPr bwMode="auto">
            <a:xfrm>
              <a:off x="6355779" y="2257442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2" name="Rectangle 1074"/>
            <p:cNvSpPr>
              <a:spLocks noChangeArrowheads="1"/>
            </p:cNvSpPr>
            <p:nvPr/>
          </p:nvSpPr>
          <p:spPr bwMode="auto">
            <a:xfrm>
              <a:off x="6364787" y="1281130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6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3" name="Rectangle 1075"/>
            <p:cNvSpPr>
              <a:spLocks noChangeArrowheads="1"/>
            </p:cNvSpPr>
            <p:nvPr/>
          </p:nvSpPr>
          <p:spPr bwMode="auto">
            <a:xfrm>
              <a:off x="6283816" y="311167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4" name="Line 1076"/>
            <p:cNvSpPr>
              <a:spLocks noChangeShapeType="1"/>
            </p:cNvSpPr>
            <p:nvPr/>
          </p:nvSpPr>
          <p:spPr bwMode="auto">
            <a:xfrm flipV="1">
              <a:off x="6533579" y="2339992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5" name="Line 1077"/>
            <p:cNvSpPr>
              <a:spLocks noChangeShapeType="1"/>
            </p:cNvSpPr>
            <p:nvPr/>
          </p:nvSpPr>
          <p:spPr bwMode="auto">
            <a:xfrm flipV="1">
              <a:off x="6962204" y="2339992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6" name="Line 1079"/>
            <p:cNvSpPr>
              <a:spLocks noChangeShapeType="1"/>
            </p:cNvSpPr>
            <p:nvPr/>
          </p:nvSpPr>
          <p:spPr bwMode="auto">
            <a:xfrm flipV="1">
              <a:off x="7821041" y="2339992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7" name="Line 1081"/>
            <p:cNvSpPr>
              <a:spLocks noChangeShapeType="1"/>
            </p:cNvSpPr>
            <p:nvPr/>
          </p:nvSpPr>
          <p:spPr bwMode="auto">
            <a:xfrm flipV="1">
              <a:off x="8679879" y="2339992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8" name="Line 1083"/>
            <p:cNvSpPr>
              <a:spLocks noChangeShapeType="1"/>
            </p:cNvSpPr>
            <p:nvPr/>
          </p:nvSpPr>
          <p:spPr bwMode="auto">
            <a:xfrm>
              <a:off x="6533579" y="2339992"/>
              <a:ext cx="25749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9" name="Line 1084"/>
            <p:cNvSpPr>
              <a:spLocks noChangeShapeType="1"/>
            </p:cNvSpPr>
            <p:nvPr/>
          </p:nvSpPr>
          <p:spPr bwMode="auto">
            <a:xfrm>
              <a:off x="6471666" y="2339992"/>
              <a:ext cx="619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0" name="Line 1085"/>
            <p:cNvSpPr>
              <a:spLocks noChangeShapeType="1"/>
            </p:cNvSpPr>
            <p:nvPr/>
          </p:nvSpPr>
          <p:spPr bwMode="auto">
            <a:xfrm>
              <a:off x="6503416" y="1855805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1" name="Line 1086"/>
            <p:cNvSpPr>
              <a:spLocks noChangeShapeType="1"/>
            </p:cNvSpPr>
            <p:nvPr/>
          </p:nvSpPr>
          <p:spPr bwMode="auto">
            <a:xfrm>
              <a:off x="6471666" y="1371617"/>
              <a:ext cx="619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2" name="Line 1087"/>
            <p:cNvSpPr>
              <a:spLocks noChangeShapeType="1"/>
            </p:cNvSpPr>
            <p:nvPr/>
          </p:nvSpPr>
          <p:spPr bwMode="auto">
            <a:xfrm>
              <a:off x="6503416" y="884255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4" name="Line 1089"/>
            <p:cNvSpPr>
              <a:spLocks noChangeShapeType="1"/>
            </p:cNvSpPr>
            <p:nvPr/>
          </p:nvSpPr>
          <p:spPr bwMode="auto">
            <a:xfrm flipV="1">
              <a:off x="6533579" y="400067"/>
              <a:ext cx="0" cy="1939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155" name="Gruppieren 154"/>
            <p:cNvGrpSpPr/>
            <p:nvPr/>
          </p:nvGrpSpPr>
          <p:grpSpPr>
            <a:xfrm>
              <a:off x="5211614" y="6518201"/>
              <a:ext cx="3848878" cy="223167"/>
              <a:chOff x="5211614" y="6518201"/>
              <a:chExt cx="3848878" cy="223167"/>
            </a:xfrm>
          </p:grpSpPr>
          <p:sp>
            <p:nvSpPr>
              <p:cNvPr id="156" name="Line 1093"/>
              <p:cNvSpPr>
                <a:spLocks noChangeShapeType="1"/>
              </p:cNvSpPr>
              <p:nvPr/>
            </p:nvSpPr>
            <p:spPr bwMode="auto">
              <a:xfrm>
                <a:off x="5217964" y="6552456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" name="Line 1094"/>
              <p:cNvSpPr>
                <a:spLocks noChangeShapeType="1"/>
              </p:cNvSpPr>
              <p:nvPr/>
            </p:nvSpPr>
            <p:spPr bwMode="auto">
              <a:xfrm flipV="1">
                <a:off x="5217964" y="6552456"/>
                <a:ext cx="8890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" name="Line 1095"/>
              <p:cNvSpPr>
                <a:spLocks noChangeShapeType="1"/>
              </p:cNvSpPr>
              <p:nvPr/>
            </p:nvSpPr>
            <p:spPr bwMode="auto">
              <a:xfrm flipV="1">
                <a:off x="5283051" y="6552456"/>
                <a:ext cx="112712" cy="111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" name="Line 1096"/>
              <p:cNvSpPr>
                <a:spLocks noChangeShapeType="1"/>
              </p:cNvSpPr>
              <p:nvPr/>
            </p:nvSpPr>
            <p:spPr bwMode="auto">
              <a:xfrm flipV="1">
                <a:off x="5371951" y="6552456"/>
                <a:ext cx="111125" cy="111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0" name="Line 1097"/>
              <p:cNvSpPr>
                <a:spLocks noChangeShapeType="1"/>
              </p:cNvSpPr>
              <p:nvPr/>
            </p:nvSpPr>
            <p:spPr bwMode="auto">
              <a:xfrm flipV="1">
                <a:off x="5459264" y="6592143"/>
                <a:ext cx="73025" cy="714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1" name="Line 1098"/>
              <p:cNvSpPr>
                <a:spLocks noChangeShapeType="1"/>
              </p:cNvSpPr>
              <p:nvPr/>
            </p:nvSpPr>
            <p:spPr bwMode="auto">
              <a:xfrm>
                <a:off x="5211614" y="6544518"/>
                <a:ext cx="3270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2" name="Line 1099"/>
              <p:cNvSpPr>
                <a:spLocks noChangeShapeType="1"/>
              </p:cNvSpPr>
              <p:nvPr/>
            </p:nvSpPr>
            <p:spPr bwMode="auto">
              <a:xfrm>
                <a:off x="5538639" y="6544518"/>
                <a:ext cx="0" cy="127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3" name="Line 1100"/>
              <p:cNvSpPr>
                <a:spLocks noChangeShapeType="1"/>
              </p:cNvSpPr>
              <p:nvPr/>
            </p:nvSpPr>
            <p:spPr bwMode="auto">
              <a:xfrm flipH="1">
                <a:off x="5211614" y="6671518"/>
                <a:ext cx="3270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4" name="Line 1101"/>
              <p:cNvSpPr>
                <a:spLocks noChangeShapeType="1"/>
              </p:cNvSpPr>
              <p:nvPr/>
            </p:nvSpPr>
            <p:spPr bwMode="auto">
              <a:xfrm flipV="1">
                <a:off x="5211614" y="6544518"/>
                <a:ext cx="0" cy="127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5" name="Rectangle 1103"/>
              <p:cNvSpPr>
                <a:spLocks noChangeArrowheads="1"/>
              </p:cNvSpPr>
              <p:nvPr/>
            </p:nvSpPr>
            <p:spPr bwMode="auto">
              <a:xfrm>
                <a:off x="5586264" y="6522293"/>
                <a:ext cx="569912" cy="219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control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" name="Rectangle 1104"/>
              <p:cNvSpPr>
                <a:spLocks noChangeArrowheads="1"/>
              </p:cNvSpPr>
              <p:nvPr/>
            </p:nvSpPr>
            <p:spPr bwMode="auto">
              <a:xfrm>
                <a:off x="6166247" y="6542014"/>
                <a:ext cx="327025" cy="125413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7" name="Rectangle 1106"/>
              <p:cNvSpPr>
                <a:spLocks noChangeArrowheads="1"/>
              </p:cNvSpPr>
              <p:nvPr/>
            </p:nvSpPr>
            <p:spPr bwMode="auto">
              <a:xfrm>
                <a:off x="6540897" y="6518201"/>
                <a:ext cx="650819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0.2 mg/L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8" name="Rectangle 1107"/>
              <p:cNvSpPr>
                <a:spLocks noChangeArrowheads="1"/>
              </p:cNvSpPr>
              <p:nvPr/>
            </p:nvSpPr>
            <p:spPr bwMode="auto">
              <a:xfrm>
                <a:off x="7240464" y="6545064"/>
                <a:ext cx="327025" cy="1254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" name="Rectangle 1109"/>
              <p:cNvSpPr>
                <a:spLocks noChangeArrowheads="1"/>
              </p:cNvSpPr>
              <p:nvPr/>
            </p:nvSpPr>
            <p:spPr bwMode="auto">
              <a:xfrm>
                <a:off x="7615114" y="6521252"/>
                <a:ext cx="511358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 mg/L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0" name="Rectangle 1110"/>
              <p:cNvSpPr>
                <a:spLocks noChangeArrowheads="1"/>
              </p:cNvSpPr>
              <p:nvPr/>
            </p:nvSpPr>
            <p:spPr bwMode="auto">
              <a:xfrm>
                <a:off x="8174484" y="6545065"/>
                <a:ext cx="327025" cy="12541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" name="Line 1111"/>
              <p:cNvSpPr>
                <a:spLocks noChangeShapeType="1"/>
              </p:cNvSpPr>
              <p:nvPr/>
            </p:nvSpPr>
            <p:spPr bwMode="auto">
              <a:xfrm>
                <a:off x="8180834" y="6551415"/>
                <a:ext cx="112712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2" name="Line 1112"/>
              <p:cNvSpPr>
                <a:spLocks noChangeShapeType="1"/>
              </p:cNvSpPr>
              <p:nvPr/>
            </p:nvSpPr>
            <p:spPr bwMode="auto">
              <a:xfrm>
                <a:off x="8180834" y="6640315"/>
                <a:ext cx="23812" cy="23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3" name="Line 1113"/>
              <p:cNvSpPr>
                <a:spLocks noChangeShapeType="1"/>
              </p:cNvSpPr>
              <p:nvPr/>
            </p:nvSpPr>
            <p:spPr bwMode="auto">
              <a:xfrm>
                <a:off x="8180834" y="6551415"/>
                <a:ext cx="112712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" name="Line 1114"/>
              <p:cNvSpPr>
                <a:spLocks noChangeShapeType="1"/>
              </p:cNvSpPr>
              <p:nvPr/>
            </p:nvSpPr>
            <p:spPr bwMode="auto">
              <a:xfrm>
                <a:off x="8269734" y="6551415"/>
                <a:ext cx="111125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" name="Line 1115"/>
              <p:cNvSpPr>
                <a:spLocks noChangeShapeType="1"/>
              </p:cNvSpPr>
              <p:nvPr/>
            </p:nvSpPr>
            <p:spPr bwMode="auto">
              <a:xfrm>
                <a:off x="8358634" y="6551415"/>
                <a:ext cx="111125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" name="Line 1116"/>
              <p:cNvSpPr>
                <a:spLocks noChangeShapeType="1"/>
              </p:cNvSpPr>
              <p:nvPr/>
            </p:nvSpPr>
            <p:spPr bwMode="auto">
              <a:xfrm>
                <a:off x="8445946" y="6551415"/>
                <a:ext cx="49212" cy="49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" name="Rectangle 1117"/>
              <p:cNvSpPr>
                <a:spLocks noChangeArrowheads="1"/>
              </p:cNvSpPr>
              <p:nvPr/>
            </p:nvSpPr>
            <p:spPr bwMode="auto">
              <a:xfrm>
                <a:off x="8174484" y="6545065"/>
                <a:ext cx="327025" cy="12541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" name="Rectangle 1119"/>
              <p:cNvSpPr>
                <a:spLocks noChangeArrowheads="1"/>
              </p:cNvSpPr>
              <p:nvPr/>
            </p:nvSpPr>
            <p:spPr bwMode="auto">
              <a:xfrm>
                <a:off x="8549134" y="6521252"/>
                <a:ext cx="511358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 mg/L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80" name="Rectangle 693"/>
            <p:cNvSpPr>
              <a:spLocks noChangeArrowheads="1"/>
            </p:cNvSpPr>
            <p:nvPr/>
          </p:nvSpPr>
          <p:spPr bwMode="auto">
            <a:xfrm rot="19800000">
              <a:off x="458004" y="2604302"/>
              <a:ext cx="9842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9(10)-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EpOME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9,10-DiHOME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1" name="Rectangle 694"/>
            <p:cNvSpPr>
              <a:spLocks noChangeArrowheads="1"/>
            </p:cNvSpPr>
            <p:nvPr/>
          </p:nvSpPr>
          <p:spPr bwMode="auto">
            <a:xfrm rot="19800000">
              <a:off x="1654600" y="2632877"/>
              <a:ext cx="106279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12(13)-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EpOME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12,13-DiHOME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2" name="Rectangle 695"/>
            <p:cNvSpPr>
              <a:spLocks noChangeArrowheads="1"/>
            </p:cNvSpPr>
            <p:nvPr/>
          </p:nvSpPr>
          <p:spPr bwMode="auto">
            <a:xfrm>
              <a:off x="452368" y="2263896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3" name="Rectangle 696"/>
            <p:cNvSpPr>
              <a:spLocks noChangeArrowheads="1"/>
            </p:cNvSpPr>
            <p:nvPr/>
          </p:nvSpPr>
          <p:spPr bwMode="auto">
            <a:xfrm>
              <a:off x="452368" y="1279645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4</a:t>
              </a:r>
            </a:p>
          </p:txBody>
        </p:sp>
        <p:sp>
          <p:nvSpPr>
            <p:cNvPr id="184" name="Rectangle 697"/>
            <p:cNvSpPr>
              <a:spLocks noChangeArrowheads="1"/>
            </p:cNvSpPr>
            <p:nvPr/>
          </p:nvSpPr>
          <p:spPr bwMode="auto">
            <a:xfrm>
              <a:off x="459355" y="309682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" name="Line 698"/>
            <p:cNvSpPr>
              <a:spLocks noChangeShapeType="1"/>
            </p:cNvSpPr>
            <p:nvPr/>
          </p:nvSpPr>
          <p:spPr bwMode="auto">
            <a:xfrm flipV="1">
              <a:off x="631438" y="2340096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6" name="Line 699"/>
            <p:cNvSpPr>
              <a:spLocks noChangeShapeType="1"/>
            </p:cNvSpPr>
            <p:nvPr/>
          </p:nvSpPr>
          <p:spPr bwMode="auto">
            <a:xfrm flipV="1">
              <a:off x="1275963" y="2340096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7" name="Line 701"/>
            <p:cNvSpPr>
              <a:spLocks noChangeShapeType="1"/>
            </p:cNvSpPr>
            <p:nvPr/>
          </p:nvSpPr>
          <p:spPr bwMode="auto">
            <a:xfrm flipV="1">
              <a:off x="2563426" y="2340096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8" name="Line 703"/>
            <p:cNvSpPr>
              <a:spLocks noChangeShapeType="1"/>
            </p:cNvSpPr>
            <p:nvPr/>
          </p:nvSpPr>
          <p:spPr bwMode="auto">
            <a:xfrm>
              <a:off x="631438" y="2340096"/>
              <a:ext cx="2576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9" name="Line 704"/>
            <p:cNvSpPr>
              <a:spLocks noChangeShapeType="1"/>
            </p:cNvSpPr>
            <p:nvPr/>
          </p:nvSpPr>
          <p:spPr bwMode="auto">
            <a:xfrm>
              <a:off x="569526" y="2340096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0" name="Line 705"/>
            <p:cNvSpPr>
              <a:spLocks noChangeShapeType="1"/>
            </p:cNvSpPr>
            <p:nvPr/>
          </p:nvSpPr>
          <p:spPr bwMode="auto">
            <a:xfrm>
              <a:off x="599688" y="1855909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1" name="Line 706"/>
            <p:cNvSpPr>
              <a:spLocks noChangeShapeType="1"/>
            </p:cNvSpPr>
            <p:nvPr/>
          </p:nvSpPr>
          <p:spPr bwMode="auto">
            <a:xfrm>
              <a:off x="569526" y="1371721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2" name="Line 707"/>
            <p:cNvSpPr>
              <a:spLocks noChangeShapeType="1"/>
            </p:cNvSpPr>
            <p:nvPr/>
          </p:nvSpPr>
          <p:spPr bwMode="auto">
            <a:xfrm>
              <a:off x="599688" y="885946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3" name="Line 708"/>
            <p:cNvSpPr>
              <a:spLocks noChangeShapeType="1"/>
            </p:cNvSpPr>
            <p:nvPr/>
          </p:nvSpPr>
          <p:spPr bwMode="auto">
            <a:xfrm>
              <a:off x="569526" y="400171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4" name="Line 709"/>
            <p:cNvSpPr>
              <a:spLocks noChangeShapeType="1"/>
            </p:cNvSpPr>
            <p:nvPr/>
          </p:nvSpPr>
          <p:spPr bwMode="auto">
            <a:xfrm flipV="1">
              <a:off x="631438" y="400171"/>
              <a:ext cx="0" cy="1939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7" name="Rectangle 1281"/>
            <p:cNvSpPr>
              <a:spLocks noChangeArrowheads="1"/>
            </p:cNvSpPr>
            <p:nvPr/>
          </p:nvSpPr>
          <p:spPr bwMode="auto">
            <a:xfrm rot="19800000">
              <a:off x="179512" y="6027000"/>
              <a:ext cx="101790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11(12)-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11,12-DiHETE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8" name="Rectangle 1282"/>
            <p:cNvSpPr>
              <a:spLocks noChangeArrowheads="1"/>
            </p:cNvSpPr>
            <p:nvPr/>
          </p:nvSpPr>
          <p:spPr bwMode="auto">
            <a:xfrm rot="19800000">
              <a:off x="1038350" y="6027000"/>
              <a:ext cx="101790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14(15)-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14,15-DiHETE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9" name="Rectangle 1283"/>
            <p:cNvSpPr>
              <a:spLocks noChangeArrowheads="1"/>
            </p:cNvSpPr>
            <p:nvPr/>
          </p:nvSpPr>
          <p:spPr bwMode="auto">
            <a:xfrm rot="19800000">
              <a:off x="1897187" y="6027000"/>
              <a:ext cx="101790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17(18)-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17,18-DiHETE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0" name="Rectangle 1284"/>
            <p:cNvSpPr>
              <a:spLocks noChangeArrowheads="1"/>
            </p:cNvSpPr>
            <p:nvPr/>
          </p:nvSpPr>
          <p:spPr bwMode="auto">
            <a:xfrm>
              <a:off x="450979" y="5655154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1" name="Rectangle 1285"/>
            <p:cNvSpPr>
              <a:spLocks noChangeArrowheads="1"/>
            </p:cNvSpPr>
            <p:nvPr/>
          </p:nvSpPr>
          <p:spPr bwMode="auto">
            <a:xfrm>
              <a:off x="254948" y="4682016"/>
              <a:ext cx="29815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 smtClean="0">
                  <a:solidFill>
                    <a:srgbClr val="000000"/>
                  </a:solidFill>
                  <a:latin typeface="Arial" pitchFamily="34" charset="0"/>
                </a:rPr>
                <a:t>0.75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2" name="Rectangle 1286"/>
            <p:cNvSpPr>
              <a:spLocks noChangeArrowheads="1"/>
            </p:cNvSpPr>
            <p:nvPr/>
          </p:nvSpPr>
          <p:spPr bwMode="auto">
            <a:xfrm>
              <a:off x="338768" y="3716817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1.5</a:t>
              </a:r>
            </a:p>
          </p:txBody>
        </p:sp>
        <p:sp>
          <p:nvSpPr>
            <p:cNvPr id="203" name="Line 1287"/>
            <p:cNvSpPr>
              <a:spLocks noChangeShapeType="1"/>
            </p:cNvSpPr>
            <p:nvPr/>
          </p:nvSpPr>
          <p:spPr bwMode="auto">
            <a:xfrm flipV="1">
              <a:off x="620841" y="5747231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4" name="Line 1288"/>
            <p:cNvSpPr>
              <a:spLocks noChangeShapeType="1"/>
            </p:cNvSpPr>
            <p:nvPr/>
          </p:nvSpPr>
          <p:spPr bwMode="auto">
            <a:xfrm flipV="1">
              <a:off x="1051054" y="5747231"/>
              <a:ext cx="0" cy="603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5" name="Line 1290"/>
            <p:cNvSpPr>
              <a:spLocks noChangeShapeType="1"/>
            </p:cNvSpPr>
            <p:nvPr/>
          </p:nvSpPr>
          <p:spPr bwMode="auto">
            <a:xfrm flipV="1">
              <a:off x="1909891" y="5747231"/>
              <a:ext cx="0" cy="603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6" name="Line 1292"/>
            <p:cNvSpPr>
              <a:spLocks noChangeShapeType="1"/>
            </p:cNvSpPr>
            <p:nvPr/>
          </p:nvSpPr>
          <p:spPr bwMode="auto">
            <a:xfrm flipV="1">
              <a:off x="2768729" y="5747231"/>
              <a:ext cx="0" cy="603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7" name="Line 1294"/>
            <p:cNvSpPr>
              <a:spLocks noChangeShapeType="1"/>
            </p:cNvSpPr>
            <p:nvPr/>
          </p:nvSpPr>
          <p:spPr bwMode="auto">
            <a:xfrm>
              <a:off x="620841" y="5747231"/>
              <a:ext cx="2576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8" name="Line 1295"/>
            <p:cNvSpPr>
              <a:spLocks noChangeShapeType="1"/>
            </p:cNvSpPr>
            <p:nvPr/>
          </p:nvSpPr>
          <p:spPr bwMode="auto">
            <a:xfrm>
              <a:off x="560516" y="5747231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9" name="Line 1296"/>
            <p:cNvSpPr>
              <a:spLocks noChangeShapeType="1"/>
            </p:cNvSpPr>
            <p:nvPr/>
          </p:nvSpPr>
          <p:spPr bwMode="auto">
            <a:xfrm>
              <a:off x="590679" y="5263043"/>
              <a:ext cx="301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0" name="Line 1297"/>
            <p:cNvSpPr>
              <a:spLocks noChangeShapeType="1"/>
            </p:cNvSpPr>
            <p:nvPr/>
          </p:nvSpPr>
          <p:spPr bwMode="auto">
            <a:xfrm>
              <a:off x="560516" y="4778856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1" name="Line 1298"/>
            <p:cNvSpPr>
              <a:spLocks noChangeShapeType="1"/>
            </p:cNvSpPr>
            <p:nvPr/>
          </p:nvSpPr>
          <p:spPr bwMode="auto">
            <a:xfrm>
              <a:off x="590679" y="4291493"/>
              <a:ext cx="301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2" name="Line 1299"/>
            <p:cNvSpPr>
              <a:spLocks noChangeShapeType="1"/>
            </p:cNvSpPr>
            <p:nvPr/>
          </p:nvSpPr>
          <p:spPr bwMode="auto">
            <a:xfrm>
              <a:off x="560516" y="3807306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3" name="Line 1300"/>
            <p:cNvSpPr>
              <a:spLocks noChangeShapeType="1"/>
            </p:cNvSpPr>
            <p:nvPr/>
          </p:nvSpPr>
          <p:spPr bwMode="auto">
            <a:xfrm flipV="1">
              <a:off x="620841" y="3807306"/>
              <a:ext cx="0" cy="1939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4" name="Rectangle 48"/>
            <p:cNvSpPr>
              <a:spLocks noChangeArrowheads="1"/>
            </p:cNvSpPr>
            <p:nvPr/>
          </p:nvSpPr>
          <p:spPr bwMode="auto">
            <a:xfrm rot="16200000">
              <a:off x="-319065" y="4675410"/>
              <a:ext cx="87203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epoxide</a:t>
              </a: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/ </a:t>
              </a:r>
              <a:r>
                <a:rPr kumimoji="0" lang="de-DE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diol</a:t>
              </a:r>
              <a:endParaRPr kumimoji="0" lang="de-DE" sz="4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" name="Rectangle 1740"/>
            <p:cNvSpPr>
              <a:spLocks noChangeArrowheads="1"/>
            </p:cNvSpPr>
            <p:nvPr/>
          </p:nvSpPr>
          <p:spPr bwMode="auto">
            <a:xfrm rot="19800000">
              <a:off x="3038624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10(11)-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10,11-DiHDPE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6" name="Rectangle 1741"/>
            <p:cNvSpPr>
              <a:spLocks noChangeArrowheads="1"/>
            </p:cNvSpPr>
            <p:nvPr/>
          </p:nvSpPr>
          <p:spPr bwMode="auto">
            <a:xfrm rot="19800000">
              <a:off x="3683149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13(14)-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13,14-DiHDPE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7" name="Rectangle 1742"/>
            <p:cNvSpPr>
              <a:spLocks noChangeArrowheads="1"/>
            </p:cNvSpPr>
            <p:nvPr/>
          </p:nvSpPr>
          <p:spPr bwMode="auto">
            <a:xfrm rot="19800000">
              <a:off x="4326086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16(17)-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16,17-DiHDPE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8" name="Rectangle 1743"/>
            <p:cNvSpPr>
              <a:spLocks noChangeArrowheads="1"/>
            </p:cNvSpPr>
            <p:nvPr/>
          </p:nvSpPr>
          <p:spPr bwMode="auto">
            <a:xfrm rot="19800000">
              <a:off x="4970611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19(20)-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19,20-DiHDPE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9" name="Rectangle 1744"/>
            <p:cNvSpPr>
              <a:spLocks noChangeArrowheads="1"/>
            </p:cNvSpPr>
            <p:nvPr/>
          </p:nvSpPr>
          <p:spPr bwMode="auto">
            <a:xfrm>
              <a:off x="3353451" y="5639596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0" name="Rectangle 1745"/>
            <p:cNvSpPr>
              <a:spLocks noChangeArrowheads="1"/>
            </p:cNvSpPr>
            <p:nvPr/>
          </p:nvSpPr>
          <p:spPr bwMode="auto">
            <a:xfrm>
              <a:off x="3245376" y="4671221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2.5</a:t>
              </a:r>
            </a:p>
          </p:txBody>
        </p:sp>
        <p:sp>
          <p:nvSpPr>
            <p:cNvPr id="221" name="Rectangle 1746"/>
            <p:cNvSpPr>
              <a:spLocks noChangeArrowheads="1"/>
            </p:cNvSpPr>
            <p:nvPr/>
          </p:nvSpPr>
          <p:spPr bwMode="auto">
            <a:xfrm>
              <a:off x="3359290" y="3701258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 smtClean="0">
                  <a:solidFill>
                    <a:srgbClr val="000000"/>
                  </a:solidFill>
                  <a:latin typeface="Arial" pitchFamily="34" charset="0"/>
                </a:rPr>
                <a:t>5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2" name="Line 1747"/>
            <p:cNvSpPr>
              <a:spLocks noChangeShapeType="1"/>
            </p:cNvSpPr>
            <p:nvPr/>
          </p:nvSpPr>
          <p:spPr bwMode="auto">
            <a:xfrm flipV="1">
              <a:off x="3534098" y="5730085"/>
              <a:ext cx="0" cy="317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3" name="Line 1748"/>
            <p:cNvSpPr>
              <a:spLocks noChangeShapeType="1"/>
            </p:cNvSpPr>
            <p:nvPr/>
          </p:nvSpPr>
          <p:spPr bwMode="auto">
            <a:xfrm flipV="1">
              <a:off x="3856360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4" name="Line 1750"/>
            <p:cNvSpPr>
              <a:spLocks noChangeShapeType="1"/>
            </p:cNvSpPr>
            <p:nvPr/>
          </p:nvSpPr>
          <p:spPr bwMode="auto">
            <a:xfrm flipV="1">
              <a:off x="4500885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5" name="Line 1752"/>
            <p:cNvSpPr>
              <a:spLocks noChangeShapeType="1"/>
            </p:cNvSpPr>
            <p:nvPr/>
          </p:nvSpPr>
          <p:spPr bwMode="auto">
            <a:xfrm flipV="1">
              <a:off x="5143823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6" name="Line 1754"/>
            <p:cNvSpPr>
              <a:spLocks noChangeShapeType="1"/>
            </p:cNvSpPr>
            <p:nvPr/>
          </p:nvSpPr>
          <p:spPr bwMode="auto">
            <a:xfrm flipV="1">
              <a:off x="5788348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7" name="Line 1756"/>
            <p:cNvSpPr>
              <a:spLocks noChangeShapeType="1"/>
            </p:cNvSpPr>
            <p:nvPr/>
          </p:nvSpPr>
          <p:spPr bwMode="auto">
            <a:xfrm>
              <a:off x="3534098" y="5730085"/>
              <a:ext cx="25765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8" name="Line 1757"/>
            <p:cNvSpPr>
              <a:spLocks noChangeShapeType="1"/>
            </p:cNvSpPr>
            <p:nvPr/>
          </p:nvSpPr>
          <p:spPr bwMode="auto">
            <a:xfrm>
              <a:off x="3473773" y="5730085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9" name="Line 1758"/>
            <p:cNvSpPr>
              <a:spLocks noChangeShapeType="1"/>
            </p:cNvSpPr>
            <p:nvPr/>
          </p:nvSpPr>
          <p:spPr bwMode="auto">
            <a:xfrm>
              <a:off x="3503935" y="5245897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0" name="Line 1759"/>
            <p:cNvSpPr>
              <a:spLocks noChangeShapeType="1"/>
            </p:cNvSpPr>
            <p:nvPr/>
          </p:nvSpPr>
          <p:spPr bwMode="auto">
            <a:xfrm>
              <a:off x="3473773" y="4761710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1" name="Line 1760"/>
            <p:cNvSpPr>
              <a:spLocks noChangeShapeType="1"/>
            </p:cNvSpPr>
            <p:nvPr/>
          </p:nvSpPr>
          <p:spPr bwMode="auto">
            <a:xfrm>
              <a:off x="3503935" y="4275935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2" name="Line 1761"/>
            <p:cNvSpPr>
              <a:spLocks noChangeShapeType="1"/>
            </p:cNvSpPr>
            <p:nvPr/>
          </p:nvSpPr>
          <p:spPr bwMode="auto">
            <a:xfrm>
              <a:off x="3473773" y="3791747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3" name="Line 1762"/>
            <p:cNvSpPr>
              <a:spLocks noChangeShapeType="1"/>
            </p:cNvSpPr>
            <p:nvPr/>
          </p:nvSpPr>
          <p:spPr bwMode="auto">
            <a:xfrm flipV="1">
              <a:off x="3534098" y="3791747"/>
              <a:ext cx="0" cy="19383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4" name="Rectangle 2331"/>
            <p:cNvSpPr>
              <a:spLocks noChangeArrowheads="1"/>
            </p:cNvSpPr>
            <p:nvPr/>
          </p:nvSpPr>
          <p:spPr bwMode="auto">
            <a:xfrm rot="19800000">
              <a:off x="6655448" y="5849146"/>
              <a:ext cx="2317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LA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" name="Rectangle 2332"/>
            <p:cNvSpPr>
              <a:spLocks noChangeArrowheads="1"/>
            </p:cNvSpPr>
            <p:nvPr/>
          </p:nvSpPr>
          <p:spPr bwMode="auto">
            <a:xfrm rot="19800000">
              <a:off x="7093598" y="5866608"/>
              <a:ext cx="325438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ALA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6" name="Rectangle 2333"/>
            <p:cNvSpPr>
              <a:spLocks noChangeArrowheads="1"/>
            </p:cNvSpPr>
            <p:nvPr/>
          </p:nvSpPr>
          <p:spPr bwMode="auto">
            <a:xfrm rot="19800000">
              <a:off x="7676211" y="5852321"/>
              <a:ext cx="247650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7" name="Rectangle 2334"/>
            <p:cNvSpPr>
              <a:spLocks noChangeArrowheads="1"/>
            </p:cNvSpPr>
            <p:nvPr/>
          </p:nvSpPr>
          <p:spPr bwMode="auto">
            <a:xfrm rot="19800000">
              <a:off x="8112773" y="5869783"/>
              <a:ext cx="341313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8" name="Rectangle 2335"/>
            <p:cNvSpPr>
              <a:spLocks noChangeArrowheads="1"/>
            </p:cNvSpPr>
            <p:nvPr/>
          </p:nvSpPr>
          <p:spPr bwMode="auto">
            <a:xfrm rot="19800000">
              <a:off x="8616011" y="5872958"/>
              <a:ext cx="357188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DHA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9" name="Rectangle 2336"/>
            <p:cNvSpPr>
              <a:spLocks noChangeArrowheads="1"/>
            </p:cNvSpPr>
            <p:nvPr/>
          </p:nvSpPr>
          <p:spPr bwMode="auto">
            <a:xfrm>
              <a:off x="6367387" y="5639596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0" name="Rectangle 2337"/>
            <p:cNvSpPr>
              <a:spLocks noChangeArrowheads="1"/>
            </p:cNvSpPr>
            <p:nvPr/>
          </p:nvSpPr>
          <p:spPr bwMode="auto">
            <a:xfrm>
              <a:off x="6244286" y="4671221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.5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1" name="Rectangle 2338"/>
            <p:cNvSpPr>
              <a:spLocks noChangeArrowheads="1"/>
            </p:cNvSpPr>
            <p:nvPr/>
          </p:nvSpPr>
          <p:spPr bwMode="auto">
            <a:xfrm>
              <a:off x="6244286" y="3701258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>
                  <a:solidFill>
                    <a:srgbClr val="000000"/>
                  </a:solidFill>
                  <a:latin typeface="Arial" pitchFamily="34" charset="0"/>
                </a:rPr>
                <a:t>5</a:t>
              </a: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.0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2" name="Line 2339"/>
            <p:cNvSpPr>
              <a:spLocks noChangeShapeType="1"/>
            </p:cNvSpPr>
            <p:nvPr/>
          </p:nvSpPr>
          <p:spPr bwMode="auto">
            <a:xfrm flipV="1">
              <a:off x="6542736" y="5730083"/>
              <a:ext cx="0" cy="301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3" name="Line 2340"/>
            <p:cNvSpPr>
              <a:spLocks noChangeShapeType="1"/>
            </p:cNvSpPr>
            <p:nvPr/>
          </p:nvSpPr>
          <p:spPr bwMode="auto">
            <a:xfrm flipV="1">
              <a:off x="6799911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4" name="Line 2342"/>
            <p:cNvSpPr>
              <a:spLocks noChangeShapeType="1"/>
            </p:cNvSpPr>
            <p:nvPr/>
          </p:nvSpPr>
          <p:spPr bwMode="auto">
            <a:xfrm flipV="1">
              <a:off x="7317436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5" name="Line 2344"/>
            <p:cNvSpPr>
              <a:spLocks noChangeShapeType="1"/>
            </p:cNvSpPr>
            <p:nvPr/>
          </p:nvSpPr>
          <p:spPr bwMode="auto">
            <a:xfrm flipV="1">
              <a:off x="7834961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6" name="Line 2346"/>
            <p:cNvSpPr>
              <a:spLocks noChangeShapeType="1"/>
            </p:cNvSpPr>
            <p:nvPr/>
          </p:nvSpPr>
          <p:spPr bwMode="auto">
            <a:xfrm flipV="1">
              <a:off x="8349311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7" name="Line 2348"/>
            <p:cNvSpPr>
              <a:spLocks noChangeShapeType="1"/>
            </p:cNvSpPr>
            <p:nvPr/>
          </p:nvSpPr>
          <p:spPr bwMode="auto">
            <a:xfrm flipV="1">
              <a:off x="8866836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8" name="Line 2350"/>
            <p:cNvSpPr>
              <a:spLocks noChangeShapeType="1"/>
            </p:cNvSpPr>
            <p:nvPr/>
          </p:nvSpPr>
          <p:spPr bwMode="auto">
            <a:xfrm>
              <a:off x="6552629" y="5730083"/>
              <a:ext cx="25812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9" name="Line 2351"/>
            <p:cNvSpPr>
              <a:spLocks noChangeShapeType="1"/>
            </p:cNvSpPr>
            <p:nvPr/>
          </p:nvSpPr>
          <p:spPr bwMode="auto">
            <a:xfrm>
              <a:off x="6482411" y="5730083"/>
              <a:ext cx="603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0" name="Line 2352"/>
            <p:cNvSpPr>
              <a:spLocks noChangeShapeType="1"/>
            </p:cNvSpPr>
            <p:nvPr/>
          </p:nvSpPr>
          <p:spPr bwMode="auto">
            <a:xfrm>
              <a:off x="6512573" y="5245896"/>
              <a:ext cx="3016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1" name="Line 2353"/>
            <p:cNvSpPr>
              <a:spLocks noChangeShapeType="1"/>
            </p:cNvSpPr>
            <p:nvPr/>
          </p:nvSpPr>
          <p:spPr bwMode="auto">
            <a:xfrm>
              <a:off x="6482411" y="4760121"/>
              <a:ext cx="603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2" name="Line 2354"/>
            <p:cNvSpPr>
              <a:spLocks noChangeShapeType="1"/>
            </p:cNvSpPr>
            <p:nvPr/>
          </p:nvSpPr>
          <p:spPr bwMode="auto">
            <a:xfrm>
              <a:off x="6512573" y="4274346"/>
              <a:ext cx="3016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3" name="Line 2355"/>
            <p:cNvSpPr>
              <a:spLocks noChangeShapeType="1"/>
            </p:cNvSpPr>
            <p:nvPr/>
          </p:nvSpPr>
          <p:spPr bwMode="auto">
            <a:xfrm>
              <a:off x="6482411" y="3790158"/>
              <a:ext cx="603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4" name="Line 2356"/>
            <p:cNvSpPr>
              <a:spLocks noChangeShapeType="1"/>
            </p:cNvSpPr>
            <p:nvPr/>
          </p:nvSpPr>
          <p:spPr bwMode="auto">
            <a:xfrm flipV="1">
              <a:off x="6542736" y="3790158"/>
              <a:ext cx="0" cy="19399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5" name="Textfeld 254"/>
            <p:cNvSpPr txBox="1"/>
            <p:nvPr/>
          </p:nvSpPr>
          <p:spPr>
            <a:xfrm>
              <a:off x="109662" y="3146301"/>
              <a:ext cx="794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D: </a:t>
              </a:r>
              <a:r>
                <a:rPr lang="de-DE" dirty="0" smtClean="0"/>
                <a:t>EPA</a:t>
              </a:r>
              <a:endParaRPr lang="de-DE" dirty="0"/>
            </a:p>
          </p:txBody>
        </p:sp>
        <p:sp>
          <p:nvSpPr>
            <p:cNvPr id="256" name="Textfeld 255"/>
            <p:cNvSpPr txBox="1"/>
            <p:nvPr/>
          </p:nvSpPr>
          <p:spPr>
            <a:xfrm>
              <a:off x="3040580" y="3140968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E: </a:t>
              </a:r>
              <a:r>
                <a:rPr lang="de-DE" dirty="0" smtClean="0"/>
                <a:t>DHA</a:t>
              </a:r>
              <a:endParaRPr lang="de-DE" dirty="0"/>
            </a:p>
          </p:txBody>
        </p:sp>
        <p:sp>
          <p:nvSpPr>
            <p:cNvPr id="257" name="Textfeld 256"/>
            <p:cNvSpPr txBox="1"/>
            <p:nvPr/>
          </p:nvSpPr>
          <p:spPr>
            <a:xfrm>
              <a:off x="6057751" y="3143017"/>
              <a:ext cx="354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F:</a:t>
              </a:r>
              <a:endParaRPr lang="de-DE" dirty="0"/>
            </a:p>
          </p:txBody>
        </p:sp>
        <p:grpSp>
          <p:nvGrpSpPr>
            <p:cNvPr id="258" name="Gruppieren 257"/>
            <p:cNvGrpSpPr/>
            <p:nvPr/>
          </p:nvGrpSpPr>
          <p:grpSpPr>
            <a:xfrm>
              <a:off x="3615895" y="684188"/>
              <a:ext cx="2405063" cy="1662113"/>
              <a:chOff x="-3865934" y="749107"/>
              <a:chExt cx="2405063" cy="1662113"/>
            </a:xfrm>
          </p:grpSpPr>
          <p:sp>
            <p:nvSpPr>
              <p:cNvPr id="259" name="Line 310"/>
              <p:cNvSpPr>
                <a:spLocks noChangeShapeType="1"/>
              </p:cNvSpPr>
              <p:nvPr/>
            </p:nvSpPr>
            <p:spPr bwMode="auto">
              <a:xfrm>
                <a:off x="-3857996" y="2296919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0" name="Line 311"/>
              <p:cNvSpPr>
                <a:spLocks noChangeShapeType="1"/>
              </p:cNvSpPr>
              <p:nvPr/>
            </p:nvSpPr>
            <p:spPr bwMode="auto">
              <a:xfrm flipV="1">
                <a:off x="-3857996" y="2296919"/>
                <a:ext cx="8890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" name="Line 312"/>
              <p:cNvSpPr>
                <a:spLocks noChangeShapeType="1"/>
              </p:cNvSpPr>
              <p:nvPr/>
            </p:nvSpPr>
            <p:spPr bwMode="auto">
              <a:xfrm flipV="1">
                <a:off x="-3789734" y="2315969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" name="Line 313"/>
              <p:cNvSpPr>
                <a:spLocks noChangeShapeType="1"/>
              </p:cNvSpPr>
              <p:nvPr/>
            </p:nvSpPr>
            <p:spPr bwMode="auto">
              <a:xfrm>
                <a:off x="-3865934" y="2288982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" name="Line 314"/>
              <p:cNvSpPr>
                <a:spLocks noChangeShapeType="1"/>
              </p:cNvSpPr>
              <p:nvPr/>
            </p:nvSpPr>
            <p:spPr bwMode="auto">
              <a:xfrm>
                <a:off x="-3694484" y="2288982"/>
                <a:ext cx="0" cy="1222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" name="Line 315"/>
              <p:cNvSpPr>
                <a:spLocks noChangeShapeType="1"/>
              </p:cNvSpPr>
              <p:nvPr/>
            </p:nvSpPr>
            <p:spPr bwMode="auto">
              <a:xfrm flipV="1">
                <a:off x="-3865934" y="2288982"/>
                <a:ext cx="0" cy="1222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" name="Line 316"/>
              <p:cNvSpPr>
                <a:spLocks noChangeShapeType="1"/>
              </p:cNvSpPr>
              <p:nvPr/>
            </p:nvSpPr>
            <p:spPr bwMode="auto">
              <a:xfrm>
                <a:off x="-2999159" y="860232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" name="Line 317"/>
              <p:cNvSpPr>
                <a:spLocks noChangeShapeType="1"/>
              </p:cNvSpPr>
              <p:nvPr/>
            </p:nvSpPr>
            <p:spPr bwMode="auto">
              <a:xfrm flipV="1">
                <a:off x="-2999159" y="860232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" name="Line 318"/>
              <p:cNvSpPr>
                <a:spLocks noChangeShapeType="1"/>
              </p:cNvSpPr>
              <p:nvPr/>
            </p:nvSpPr>
            <p:spPr bwMode="auto">
              <a:xfrm flipV="1">
                <a:off x="-2999159" y="88086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" name="Line 319"/>
              <p:cNvSpPr>
                <a:spLocks noChangeShapeType="1"/>
              </p:cNvSpPr>
              <p:nvPr/>
            </p:nvSpPr>
            <p:spPr bwMode="auto">
              <a:xfrm flipV="1">
                <a:off x="-2999159" y="968182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" name="Line 320"/>
              <p:cNvSpPr>
                <a:spLocks noChangeShapeType="1"/>
              </p:cNvSpPr>
              <p:nvPr/>
            </p:nvSpPr>
            <p:spPr bwMode="auto">
              <a:xfrm flipV="1">
                <a:off x="-2999159" y="1057082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" name="Line 321"/>
              <p:cNvSpPr>
                <a:spLocks noChangeShapeType="1"/>
              </p:cNvSpPr>
              <p:nvPr/>
            </p:nvSpPr>
            <p:spPr bwMode="auto">
              <a:xfrm flipV="1">
                <a:off x="-2999159" y="1145982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" name="Line 322"/>
              <p:cNvSpPr>
                <a:spLocks noChangeShapeType="1"/>
              </p:cNvSpPr>
              <p:nvPr/>
            </p:nvSpPr>
            <p:spPr bwMode="auto">
              <a:xfrm flipV="1">
                <a:off x="-2999159" y="123329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" name="Line 323"/>
              <p:cNvSpPr>
                <a:spLocks noChangeShapeType="1"/>
              </p:cNvSpPr>
              <p:nvPr/>
            </p:nvSpPr>
            <p:spPr bwMode="auto">
              <a:xfrm flipV="1">
                <a:off x="-2999159" y="1322194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" name="Line 324"/>
              <p:cNvSpPr>
                <a:spLocks noChangeShapeType="1"/>
              </p:cNvSpPr>
              <p:nvPr/>
            </p:nvSpPr>
            <p:spPr bwMode="auto">
              <a:xfrm flipV="1">
                <a:off x="-2999159" y="1409507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" name="Line 325"/>
              <p:cNvSpPr>
                <a:spLocks noChangeShapeType="1"/>
              </p:cNvSpPr>
              <p:nvPr/>
            </p:nvSpPr>
            <p:spPr bwMode="auto">
              <a:xfrm flipV="1">
                <a:off x="-2999159" y="1498407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" name="Line 326"/>
              <p:cNvSpPr>
                <a:spLocks noChangeShapeType="1"/>
              </p:cNvSpPr>
              <p:nvPr/>
            </p:nvSpPr>
            <p:spPr bwMode="auto">
              <a:xfrm flipV="1">
                <a:off x="-2999159" y="1587307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" name="Line 327"/>
              <p:cNvSpPr>
                <a:spLocks noChangeShapeType="1"/>
              </p:cNvSpPr>
              <p:nvPr/>
            </p:nvSpPr>
            <p:spPr bwMode="auto">
              <a:xfrm flipV="1">
                <a:off x="-2999159" y="167461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" name="Line 328"/>
              <p:cNvSpPr>
                <a:spLocks noChangeShapeType="1"/>
              </p:cNvSpPr>
              <p:nvPr/>
            </p:nvSpPr>
            <p:spPr bwMode="auto">
              <a:xfrm flipV="1">
                <a:off x="-2999159" y="1763519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" name="Line 329"/>
              <p:cNvSpPr>
                <a:spLocks noChangeShapeType="1"/>
              </p:cNvSpPr>
              <p:nvPr/>
            </p:nvSpPr>
            <p:spPr bwMode="auto">
              <a:xfrm flipV="1">
                <a:off x="-2999159" y="1850832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" name="Line 330"/>
              <p:cNvSpPr>
                <a:spLocks noChangeShapeType="1"/>
              </p:cNvSpPr>
              <p:nvPr/>
            </p:nvSpPr>
            <p:spPr bwMode="auto">
              <a:xfrm flipV="1">
                <a:off x="-2999159" y="1939732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" name="Line 331"/>
              <p:cNvSpPr>
                <a:spLocks noChangeShapeType="1"/>
              </p:cNvSpPr>
              <p:nvPr/>
            </p:nvSpPr>
            <p:spPr bwMode="auto">
              <a:xfrm flipV="1">
                <a:off x="-2999159" y="202704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" name="Line 332"/>
              <p:cNvSpPr>
                <a:spLocks noChangeShapeType="1"/>
              </p:cNvSpPr>
              <p:nvPr/>
            </p:nvSpPr>
            <p:spPr bwMode="auto">
              <a:xfrm flipV="1">
                <a:off x="-2999159" y="211594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" name="Line 333"/>
              <p:cNvSpPr>
                <a:spLocks noChangeShapeType="1"/>
              </p:cNvSpPr>
              <p:nvPr/>
            </p:nvSpPr>
            <p:spPr bwMode="auto">
              <a:xfrm flipV="1">
                <a:off x="-2999159" y="2204844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" name="Line 334"/>
              <p:cNvSpPr>
                <a:spLocks noChangeShapeType="1"/>
              </p:cNvSpPr>
              <p:nvPr/>
            </p:nvSpPr>
            <p:spPr bwMode="auto">
              <a:xfrm flipV="1">
                <a:off x="-2954709" y="2292157"/>
                <a:ext cx="112713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" name="Line 335"/>
              <p:cNvSpPr>
                <a:spLocks noChangeShapeType="1"/>
              </p:cNvSpPr>
              <p:nvPr/>
            </p:nvSpPr>
            <p:spPr bwMode="auto">
              <a:xfrm flipV="1">
                <a:off x="-2865809" y="2381057"/>
                <a:ext cx="23813" cy="23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" name="Line 336"/>
              <p:cNvSpPr>
                <a:spLocks noChangeShapeType="1"/>
              </p:cNvSpPr>
              <p:nvPr/>
            </p:nvSpPr>
            <p:spPr bwMode="auto">
              <a:xfrm>
                <a:off x="-3007096" y="853882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" name="Line 337"/>
              <p:cNvSpPr>
                <a:spLocks noChangeShapeType="1"/>
              </p:cNvSpPr>
              <p:nvPr/>
            </p:nvSpPr>
            <p:spPr bwMode="auto">
              <a:xfrm>
                <a:off x="-2835646" y="853882"/>
                <a:ext cx="0" cy="15573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" name="Line 338"/>
              <p:cNvSpPr>
                <a:spLocks noChangeShapeType="1"/>
              </p:cNvSpPr>
              <p:nvPr/>
            </p:nvSpPr>
            <p:spPr bwMode="auto">
              <a:xfrm flipV="1">
                <a:off x="-3007096" y="853882"/>
                <a:ext cx="0" cy="15573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" name="Line 339"/>
              <p:cNvSpPr>
                <a:spLocks noChangeShapeType="1"/>
              </p:cNvSpPr>
              <p:nvPr/>
            </p:nvSpPr>
            <p:spPr bwMode="auto">
              <a:xfrm>
                <a:off x="-2140321" y="1503169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" name="Line 340"/>
              <p:cNvSpPr>
                <a:spLocks noChangeShapeType="1"/>
              </p:cNvSpPr>
              <p:nvPr/>
            </p:nvSpPr>
            <p:spPr bwMode="auto">
              <a:xfrm flipV="1">
                <a:off x="-2140321" y="1503169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" name="Line 341"/>
              <p:cNvSpPr>
                <a:spLocks noChangeShapeType="1"/>
              </p:cNvSpPr>
              <p:nvPr/>
            </p:nvSpPr>
            <p:spPr bwMode="auto">
              <a:xfrm flipV="1">
                <a:off x="-2140321" y="1523807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" name="Line 342"/>
              <p:cNvSpPr>
                <a:spLocks noChangeShapeType="1"/>
              </p:cNvSpPr>
              <p:nvPr/>
            </p:nvSpPr>
            <p:spPr bwMode="auto">
              <a:xfrm flipV="1">
                <a:off x="-2140321" y="161111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" name="Line 343"/>
              <p:cNvSpPr>
                <a:spLocks noChangeShapeType="1"/>
              </p:cNvSpPr>
              <p:nvPr/>
            </p:nvSpPr>
            <p:spPr bwMode="auto">
              <a:xfrm flipV="1">
                <a:off x="-2140321" y="170001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" name="Line 344"/>
              <p:cNvSpPr>
                <a:spLocks noChangeShapeType="1"/>
              </p:cNvSpPr>
              <p:nvPr/>
            </p:nvSpPr>
            <p:spPr bwMode="auto">
              <a:xfrm flipV="1">
                <a:off x="-2140321" y="1788919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" name="Line 345"/>
              <p:cNvSpPr>
                <a:spLocks noChangeShapeType="1"/>
              </p:cNvSpPr>
              <p:nvPr/>
            </p:nvSpPr>
            <p:spPr bwMode="auto">
              <a:xfrm flipV="1">
                <a:off x="-2140321" y="1876232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" name="Line 346"/>
              <p:cNvSpPr>
                <a:spLocks noChangeShapeType="1"/>
              </p:cNvSpPr>
              <p:nvPr/>
            </p:nvSpPr>
            <p:spPr bwMode="auto">
              <a:xfrm flipV="1">
                <a:off x="-2140321" y="1965132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6" name="Line 347"/>
              <p:cNvSpPr>
                <a:spLocks noChangeShapeType="1"/>
              </p:cNvSpPr>
              <p:nvPr/>
            </p:nvSpPr>
            <p:spPr bwMode="auto">
              <a:xfrm flipV="1">
                <a:off x="-2140321" y="205244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7" name="Line 348"/>
              <p:cNvSpPr>
                <a:spLocks noChangeShapeType="1"/>
              </p:cNvSpPr>
              <p:nvPr/>
            </p:nvSpPr>
            <p:spPr bwMode="auto">
              <a:xfrm flipV="1">
                <a:off x="-2140321" y="214134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8" name="Line 349"/>
              <p:cNvSpPr>
                <a:spLocks noChangeShapeType="1"/>
              </p:cNvSpPr>
              <p:nvPr/>
            </p:nvSpPr>
            <p:spPr bwMode="auto">
              <a:xfrm flipV="1">
                <a:off x="-2140321" y="2230244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9" name="Line 350"/>
              <p:cNvSpPr>
                <a:spLocks noChangeShapeType="1"/>
              </p:cNvSpPr>
              <p:nvPr/>
            </p:nvSpPr>
            <p:spPr bwMode="auto">
              <a:xfrm flipV="1">
                <a:off x="-2070471" y="2317557"/>
                <a:ext cx="87313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0" name="Line 351"/>
              <p:cNvSpPr>
                <a:spLocks noChangeShapeType="1"/>
              </p:cNvSpPr>
              <p:nvPr/>
            </p:nvSpPr>
            <p:spPr bwMode="auto">
              <a:xfrm>
                <a:off x="-2148259" y="1496819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1" name="Line 352"/>
              <p:cNvSpPr>
                <a:spLocks noChangeShapeType="1"/>
              </p:cNvSpPr>
              <p:nvPr/>
            </p:nvSpPr>
            <p:spPr bwMode="auto">
              <a:xfrm>
                <a:off x="-1976809" y="1496819"/>
                <a:ext cx="0" cy="914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2" name="Line 353"/>
              <p:cNvSpPr>
                <a:spLocks noChangeShapeType="1"/>
              </p:cNvSpPr>
              <p:nvPr/>
            </p:nvSpPr>
            <p:spPr bwMode="auto">
              <a:xfrm flipV="1">
                <a:off x="-2148259" y="1496819"/>
                <a:ext cx="0" cy="914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3" name="Rectangle 354"/>
              <p:cNvSpPr>
                <a:spLocks noChangeArrowheads="1"/>
              </p:cNvSpPr>
              <p:nvPr/>
            </p:nvSpPr>
            <p:spPr bwMode="auto">
              <a:xfrm>
                <a:off x="-3694484" y="2311207"/>
                <a:ext cx="171450" cy="100013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4" name="Line 355"/>
              <p:cNvSpPr>
                <a:spLocks noChangeShapeType="1"/>
              </p:cNvSpPr>
              <p:nvPr/>
            </p:nvSpPr>
            <p:spPr bwMode="auto">
              <a:xfrm>
                <a:off x="-3694484" y="2311207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5" name="Line 356"/>
              <p:cNvSpPr>
                <a:spLocks noChangeShapeType="1"/>
              </p:cNvSpPr>
              <p:nvPr/>
            </p:nvSpPr>
            <p:spPr bwMode="auto">
              <a:xfrm>
                <a:off x="-3523034" y="2311207"/>
                <a:ext cx="0" cy="1000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6" name="Line 357"/>
              <p:cNvSpPr>
                <a:spLocks noChangeShapeType="1"/>
              </p:cNvSpPr>
              <p:nvPr/>
            </p:nvSpPr>
            <p:spPr bwMode="auto">
              <a:xfrm flipV="1">
                <a:off x="-3694484" y="2311207"/>
                <a:ext cx="0" cy="1000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7" name="Rectangle 358"/>
              <p:cNvSpPr>
                <a:spLocks noChangeArrowheads="1"/>
              </p:cNvSpPr>
              <p:nvPr/>
            </p:nvSpPr>
            <p:spPr bwMode="auto">
              <a:xfrm>
                <a:off x="-2835646" y="922144"/>
                <a:ext cx="171450" cy="1489075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8" name="Line 359"/>
              <p:cNvSpPr>
                <a:spLocks noChangeShapeType="1"/>
              </p:cNvSpPr>
              <p:nvPr/>
            </p:nvSpPr>
            <p:spPr bwMode="auto">
              <a:xfrm>
                <a:off x="-2835646" y="922144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9" name="Line 360"/>
              <p:cNvSpPr>
                <a:spLocks noChangeShapeType="1"/>
              </p:cNvSpPr>
              <p:nvPr/>
            </p:nvSpPr>
            <p:spPr bwMode="auto">
              <a:xfrm>
                <a:off x="-2664196" y="922144"/>
                <a:ext cx="0" cy="14890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0" name="Line 361"/>
              <p:cNvSpPr>
                <a:spLocks noChangeShapeType="1"/>
              </p:cNvSpPr>
              <p:nvPr/>
            </p:nvSpPr>
            <p:spPr bwMode="auto">
              <a:xfrm flipV="1">
                <a:off x="-2835646" y="922144"/>
                <a:ext cx="0" cy="14890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1" name="Rectangle 362"/>
              <p:cNvSpPr>
                <a:spLocks noChangeArrowheads="1"/>
              </p:cNvSpPr>
              <p:nvPr/>
            </p:nvSpPr>
            <p:spPr bwMode="auto">
              <a:xfrm>
                <a:off x="-1976809" y="1374582"/>
                <a:ext cx="171450" cy="1036638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2" name="Line 363"/>
              <p:cNvSpPr>
                <a:spLocks noChangeShapeType="1"/>
              </p:cNvSpPr>
              <p:nvPr/>
            </p:nvSpPr>
            <p:spPr bwMode="auto">
              <a:xfrm>
                <a:off x="-1976809" y="1374582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3" name="Line 364"/>
              <p:cNvSpPr>
                <a:spLocks noChangeShapeType="1"/>
              </p:cNvSpPr>
              <p:nvPr/>
            </p:nvSpPr>
            <p:spPr bwMode="auto">
              <a:xfrm>
                <a:off x="-1805359" y="1374582"/>
                <a:ext cx="0" cy="10366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4" name="Line 365"/>
              <p:cNvSpPr>
                <a:spLocks noChangeShapeType="1"/>
              </p:cNvSpPr>
              <p:nvPr/>
            </p:nvSpPr>
            <p:spPr bwMode="auto">
              <a:xfrm flipV="1">
                <a:off x="-1976809" y="1374582"/>
                <a:ext cx="0" cy="10366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5" name="Rectangle 366"/>
              <p:cNvSpPr>
                <a:spLocks noChangeArrowheads="1"/>
              </p:cNvSpPr>
              <p:nvPr/>
            </p:nvSpPr>
            <p:spPr bwMode="auto">
              <a:xfrm>
                <a:off x="-3521446" y="2301682"/>
                <a:ext cx="171450" cy="10953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6" name="Line 367"/>
              <p:cNvSpPr>
                <a:spLocks noChangeShapeType="1"/>
              </p:cNvSpPr>
              <p:nvPr/>
            </p:nvSpPr>
            <p:spPr bwMode="auto">
              <a:xfrm>
                <a:off x="-3521446" y="2301682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7" name="Line 368"/>
              <p:cNvSpPr>
                <a:spLocks noChangeShapeType="1"/>
              </p:cNvSpPr>
              <p:nvPr/>
            </p:nvSpPr>
            <p:spPr bwMode="auto">
              <a:xfrm>
                <a:off x="-3349996" y="2301682"/>
                <a:ext cx="0" cy="1095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8" name="Line 369"/>
              <p:cNvSpPr>
                <a:spLocks noChangeShapeType="1"/>
              </p:cNvSpPr>
              <p:nvPr/>
            </p:nvSpPr>
            <p:spPr bwMode="auto">
              <a:xfrm flipV="1">
                <a:off x="-3521446" y="2301682"/>
                <a:ext cx="0" cy="1095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9" name="Rectangle 370"/>
              <p:cNvSpPr>
                <a:spLocks noChangeArrowheads="1"/>
              </p:cNvSpPr>
              <p:nvPr/>
            </p:nvSpPr>
            <p:spPr bwMode="auto">
              <a:xfrm>
                <a:off x="-2662609" y="944369"/>
                <a:ext cx="171450" cy="1466850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0" name="Line 371"/>
              <p:cNvSpPr>
                <a:spLocks noChangeShapeType="1"/>
              </p:cNvSpPr>
              <p:nvPr/>
            </p:nvSpPr>
            <p:spPr bwMode="auto">
              <a:xfrm>
                <a:off x="-2662609" y="944369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1" name="Line 372"/>
              <p:cNvSpPr>
                <a:spLocks noChangeShapeType="1"/>
              </p:cNvSpPr>
              <p:nvPr/>
            </p:nvSpPr>
            <p:spPr bwMode="auto">
              <a:xfrm>
                <a:off x="-2491159" y="944369"/>
                <a:ext cx="0" cy="1466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2" name="Line 373"/>
              <p:cNvSpPr>
                <a:spLocks noChangeShapeType="1"/>
              </p:cNvSpPr>
              <p:nvPr/>
            </p:nvSpPr>
            <p:spPr bwMode="auto">
              <a:xfrm flipV="1">
                <a:off x="-2662609" y="944369"/>
                <a:ext cx="0" cy="1466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3" name="Rectangle 374"/>
              <p:cNvSpPr>
                <a:spLocks noChangeArrowheads="1"/>
              </p:cNvSpPr>
              <p:nvPr/>
            </p:nvSpPr>
            <p:spPr bwMode="auto">
              <a:xfrm>
                <a:off x="-1803771" y="1357119"/>
                <a:ext cx="171450" cy="1054100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4" name="Line 375"/>
              <p:cNvSpPr>
                <a:spLocks noChangeShapeType="1"/>
              </p:cNvSpPr>
              <p:nvPr/>
            </p:nvSpPr>
            <p:spPr bwMode="auto">
              <a:xfrm>
                <a:off x="-1803771" y="1357119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5" name="Line 376"/>
              <p:cNvSpPr>
                <a:spLocks noChangeShapeType="1"/>
              </p:cNvSpPr>
              <p:nvPr/>
            </p:nvSpPr>
            <p:spPr bwMode="auto">
              <a:xfrm>
                <a:off x="-1632321" y="1357119"/>
                <a:ext cx="0" cy="1054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6" name="Line 377"/>
              <p:cNvSpPr>
                <a:spLocks noChangeShapeType="1"/>
              </p:cNvSpPr>
              <p:nvPr/>
            </p:nvSpPr>
            <p:spPr bwMode="auto">
              <a:xfrm flipV="1">
                <a:off x="-1803771" y="1357119"/>
                <a:ext cx="0" cy="1054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7" name="Rectangle 378"/>
              <p:cNvSpPr>
                <a:spLocks noChangeArrowheads="1"/>
              </p:cNvSpPr>
              <p:nvPr/>
            </p:nvSpPr>
            <p:spPr bwMode="auto">
              <a:xfrm>
                <a:off x="-3349996" y="2308032"/>
                <a:ext cx="171450" cy="10318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8" name="Line 379"/>
              <p:cNvSpPr>
                <a:spLocks noChangeShapeType="1"/>
              </p:cNvSpPr>
              <p:nvPr/>
            </p:nvSpPr>
            <p:spPr bwMode="auto">
              <a:xfrm>
                <a:off x="-3343646" y="2315969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9" name="Line 380"/>
              <p:cNvSpPr>
                <a:spLocks noChangeShapeType="1"/>
              </p:cNvSpPr>
              <p:nvPr/>
            </p:nvSpPr>
            <p:spPr bwMode="auto">
              <a:xfrm>
                <a:off x="-3343646" y="2315969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0" name="Line 381"/>
              <p:cNvSpPr>
                <a:spLocks noChangeShapeType="1"/>
              </p:cNvSpPr>
              <p:nvPr/>
            </p:nvSpPr>
            <p:spPr bwMode="auto">
              <a:xfrm>
                <a:off x="-3254746" y="2315969"/>
                <a:ext cx="68263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1" name="Line 382"/>
              <p:cNvSpPr>
                <a:spLocks noChangeShapeType="1"/>
              </p:cNvSpPr>
              <p:nvPr/>
            </p:nvSpPr>
            <p:spPr bwMode="auto">
              <a:xfrm>
                <a:off x="-3349996" y="2308032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2" name="Line 383"/>
              <p:cNvSpPr>
                <a:spLocks noChangeShapeType="1"/>
              </p:cNvSpPr>
              <p:nvPr/>
            </p:nvSpPr>
            <p:spPr bwMode="auto">
              <a:xfrm>
                <a:off x="-3178546" y="2308032"/>
                <a:ext cx="0" cy="1031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3" name="Line 384"/>
              <p:cNvSpPr>
                <a:spLocks noChangeShapeType="1"/>
              </p:cNvSpPr>
              <p:nvPr/>
            </p:nvSpPr>
            <p:spPr bwMode="auto">
              <a:xfrm flipV="1">
                <a:off x="-3349996" y="2308032"/>
                <a:ext cx="0" cy="1031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4" name="Rectangle 385"/>
              <p:cNvSpPr>
                <a:spLocks noChangeArrowheads="1"/>
              </p:cNvSpPr>
              <p:nvPr/>
            </p:nvSpPr>
            <p:spPr bwMode="auto">
              <a:xfrm>
                <a:off x="-2491159" y="923732"/>
                <a:ext cx="171450" cy="148748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5" name="Line 386"/>
              <p:cNvSpPr>
                <a:spLocks noChangeShapeType="1"/>
              </p:cNvSpPr>
              <p:nvPr/>
            </p:nvSpPr>
            <p:spPr bwMode="auto">
              <a:xfrm>
                <a:off x="-2484809" y="931669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6" name="Line 387"/>
              <p:cNvSpPr>
                <a:spLocks noChangeShapeType="1"/>
              </p:cNvSpPr>
              <p:nvPr/>
            </p:nvSpPr>
            <p:spPr bwMode="auto">
              <a:xfrm>
                <a:off x="-2484809" y="1018982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7" name="Line 388"/>
              <p:cNvSpPr>
                <a:spLocks noChangeShapeType="1"/>
              </p:cNvSpPr>
              <p:nvPr/>
            </p:nvSpPr>
            <p:spPr bwMode="auto">
              <a:xfrm>
                <a:off x="-2484809" y="1107882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8" name="Line 389"/>
              <p:cNvSpPr>
                <a:spLocks noChangeShapeType="1"/>
              </p:cNvSpPr>
              <p:nvPr/>
            </p:nvSpPr>
            <p:spPr bwMode="auto">
              <a:xfrm>
                <a:off x="-2484809" y="119519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9" name="Line 390"/>
              <p:cNvSpPr>
                <a:spLocks noChangeShapeType="1"/>
              </p:cNvSpPr>
              <p:nvPr/>
            </p:nvSpPr>
            <p:spPr bwMode="auto">
              <a:xfrm>
                <a:off x="-2484809" y="128409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0" name="Line 391"/>
              <p:cNvSpPr>
                <a:spLocks noChangeShapeType="1"/>
              </p:cNvSpPr>
              <p:nvPr/>
            </p:nvSpPr>
            <p:spPr bwMode="auto">
              <a:xfrm>
                <a:off x="-2484809" y="1372994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1" name="Line 392"/>
              <p:cNvSpPr>
                <a:spLocks noChangeShapeType="1"/>
              </p:cNvSpPr>
              <p:nvPr/>
            </p:nvSpPr>
            <p:spPr bwMode="auto">
              <a:xfrm>
                <a:off x="-2484809" y="1460307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2" name="Line 393"/>
              <p:cNvSpPr>
                <a:spLocks noChangeShapeType="1"/>
              </p:cNvSpPr>
              <p:nvPr/>
            </p:nvSpPr>
            <p:spPr bwMode="auto">
              <a:xfrm>
                <a:off x="-2484809" y="1549207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3" name="Line 394"/>
              <p:cNvSpPr>
                <a:spLocks noChangeShapeType="1"/>
              </p:cNvSpPr>
              <p:nvPr/>
            </p:nvSpPr>
            <p:spPr bwMode="auto">
              <a:xfrm>
                <a:off x="-2484809" y="163651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4" name="Line 395"/>
              <p:cNvSpPr>
                <a:spLocks noChangeShapeType="1"/>
              </p:cNvSpPr>
              <p:nvPr/>
            </p:nvSpPr>
            <p:spPr bwMode="auto">
              <a:xfrm>
                <a:off x="-2484809" y="172541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5" name="Line 396"/>
              <p:cNvSpPr>
                <a:spLocks noChangeShapeType="1"/>
              </p:cNvSpPr>
              <p:nvPr/>
            </p:nvSpPr>
            <p:spPr bwMode="auto">
              <a:xfrm>
                <a:off x="-2484809" y="1812732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6" name="Line 397"/>
              <p:cNvSpPr>
                <a:spLocks noChangeShapeType="1"/>
              </p:cNvSpPr>
              <p:nvPr/>
            </p:nvSpPr>
            <p:spPr bwMode="auto">
              <a:xfrm>
                <a:off x="-2484809" y="1901632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7" name="Line 398"/>
              <p:cNvSpPr>
                <a:spLocks noChangeShapeType="1"/>
              </p:cNvSpPr>
              <p:nvPr/>
            </p:nvSpPr>
            <p:spPr bwMode="auto">
              <a:xfrm>
                <a:off x="-2484809" y="1990532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8" name="Line 399"/>
              <p:cNvSpPr>
                <a:spLocks noChangeShapeType="1"/>
              </p:cNvSpPr>
              <p:nvPr/>
            </p:nvSpPr>
            <p:spPr bwMode="auto">
              <a:xfrm>
                <a:off x="-2484809" y="207784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9" name="Line 400"/>
              <p:cNvSpPr>
                <a:spLocks noChangeShapeType="1"/>
              </p:cNvSpPr>
              <p:nvPr/>
            </p:nvSpPr>
            <p:spPr bwMode="auto">
              <a:xfrm>
                <a:off x="-2484809" y="216674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0" name="Line 401"/>
              <p:cNvSpPr>
                <a:spLocks noChangeShapeType="1"/>
              </p:cNvSpPr>
              <p:nvPr/>
            </p:nvSpPr>
            <p:spPr bwMode="auto">
              <a:xfrm>
                <a:off x="-2484809" y="2254057"/>
                <a:ext cx="150813" cy="150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1" name="Line 402"/>
              <p:cNvSpPr>
                <a:spLocks noChangeShapeType="1"/>
              </p:cNvSpPr>
              <p:nvPr/>
            </p:nvSpPr>
            <p:spPr bwMode="auto">
              <a:xfrm>
                <a:off x="-2484809" y="2342957"/>
                <a:ext cx="61913" cy="619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2" name="Line 403"/>
              <p:cNvSpPr>
                <a:spLocks noChangeShapeType="1"/>
              </p:cNvSpPr>
              <p:nvPr/>
            </p:nvSpPr>
            <p:spPr bwMode="auto">
              <a:xfrm>
                <a:off x="-2484809" y="931669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3" name="Line 404"/>
              <p:cNvSpPr>
                <a:spLocks noChangeShapeType="1"/>
              </p:cNvSpPr>
              <p:nvPr/>
            </p:nvSpPr>
            <p:spPr bwMode="auto">
              <a:xfrm>
                <a:off x="-2395909" y="931669"/>
                <a:ext cx="68263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4" name="Line 405"/>
              <p:cNvSpPr>
                <a:spLocks noChangeShapeType="1"/>
              </p:cNvSpPr>
              <p:nvPr/>
            </p:nvSpPr>
            <p:spPr bwMode="auto">
              <a:xfrm>
                <a:off x="-2491159" y="923732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5" name="Line 406"/>
              <p:cNvSpPr>
                <a:spLocks noChangeShapeType="1"/>
              </p:cNvSpPr>
              <p:nvPr/>
            </p:nvSpPr>
            <p:spPr bwMode="auto">
              <a:xfrm>
                <a:off x="-2319709" y="923732"/>
                <a:ext cx="0" cy="1487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6" name="Line 407"/>
              <p:cNvSpPr>
                <a:spLocks noChangeShapeType="1"/>
              </p:cNvSpPr>
              <p:nvPr/>
            </p:nvSpPr>
            <p:spPr bwMode="auto">
              <a:xfrm flipV="1">
                <a:off x="-2491159" y="923732"/>
                <a:ext cx="0" cy="1487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7" name="Rectangle 408"/>
              <p:cNvSpPr>
                <a:spLocks noChangeArrowheads="1"/>
              </p:cNvSpPr>
              <p:nvPr/>
            </p:nvSpPr>
            <p:spPr bwMode="auto">
              <a:xfrm>
                <a:off x="-1632321" y="1272982"/>
                <a:ext cx="171450" cy="113823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8" name="Line 409"/>
              <p:cNvSpPr>
                <a:spLocks noChangeShapeType="1"/>
              </p:cNvSpPr>
              <p:nvPr/>
            </p:nvSpPr>
            <p:spPr bwMode="auto">
              <a:xfrm>
                <a:off x="-1625971" y="1280919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9" name="Line 410"/>
              <p:cNvSpPr>
                <a:spLocks noChangeShapeType="1"/>
              </p:cNvSpPr>
              <p:nvPr/>
            </p:nvSpPr>
            <p:spPr bwMode="auto">
              <a:xfrm>
                <a:off x="-1625971" y="1368232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0" name="Line 411"/>
              <p:cNvSpPr>
                <a:spLocks noChangeShapeType="1"/>
              </p:cNvSpPr>
              <p:nvPr/>
            </p:nvSpPr>
            <p:spPr bwMode="auto">
              <a:xfrm>
                <a:off x="-1625971" y="1457132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1" name="Line 412"/>
              <p:cNvSpPr>
                <a:spLocks noChangeShapeType="1"/>
              </p:cNvSpPr>
              <p:nvPr/>
            </p:nvSpPr>
            <p:spPr bwMode="auto">
              <a:xfrm>
                <a:off x="-1625971" y="154444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2" name="Line 413"/>
              <p:cNvSpPr>
                <a:spLocks noChangeShapeType="1"/>
              </p:cNvSpPr>
              <p:nvPr/>
            </p:nvSpPr>
            <p:spPr bwMode="auto">
              <a:xfrm>
                <a:off x="-1625971" y="163334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3" name="Line 414"/>
              <p:cNvSpPr>
                <a:spLocks noChangeShapeType="1"/>
              </p:cNvSpPr>
              <p:nvPr/>
            </p:nvSpPr>
            <p:spPr bwMode="auto">
              <a:xfrm>
                <a:off x="-1625971" y="1722244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4" name="Line 415"/>
              <p:cNvSpPr>
                <a:spLocks noChangeShapeType="1"/>
              </p:cNvSpPr>
              <p:nvPr/>
            </p:nvSpPr>
            <p:spPr bwMode="auto">
              <a:xfrm>
                <a:off x="-1625971" y="1809557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5" name="Line 416"/>
              <p:cNvSpPr>
                <a:spLocks noChangeShapeType="1"/>
              </p:cNvSpPr>
              <p:nvPr/>
            </p:nvSpPr>
            <p:spPr bwMode="auto">
              <a:xfrm>
                <a:off x="-1625971" y="1898457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6" name="Line 417"/>
              <p:cNvSpPr>
                <a:spLocks noChangeShapeType="1"/>
              </p:cNvSpPr>
              <p:nvPr/>
            </p:nvSpPr>
            <p:spPr bwMode="auto">
              <a:xfrm>
                <a:off x="-1625971" y="198576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7" name="Line 418"/>
              <p:cNvSpPr>
                <a:spLocks noChangeShapeType="1"/>
              </p:cNvSpPr>
              <p:nvPr/>
            </p:nvSpPr>
            <p:spPr bwMode="auto">
              <a:xfrm>
                <a:off x="-1625971" y="207466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8" name="Line 419"/>
              <p:cNvSpPr>
                <a:spLocks noChangeShapeType="1"/>
              </p:cNvSpPr>
              <p:nvPr/>
            </p:nvSpPr>
            <p:spPr bwMode="auto">
              <a:xfrm>
                <a:off x="-1625971" y="2163569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9" name="Line 420"/>
              <p:cNvSpPr>
                <a:spLocks noChangeShapeType="1"/>
              </p:cNvSpPr>
              <p:nvPr/>
            </p:nvSpPr>
            <p:spPr bwMode="auto">
              <a:xfrm>
                <a:off x="-1625971" y="2250882"/>
                <a:ext cx="153988" cy="153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0" name="Line 421"/>
              <p:cNvSpPr>
                <a:spLocks noChangeShapeType="1"/>
              </p:cNvSpPr>
              <p:nvPr/>
            </p:nvSpPr>
            <p:spPr bwMode="auto">
              <a:xfrm>
                <a:off x="-1625971" y="2339782"/>
                <a:ext cx="65088" cy="650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1" name="Line 422"/>
              <p:cNvSpPr>
                <a:spLocks noChangeShapeType="1"/>
              </p:cNvSpPr>
              <p:nvPr/>
            </p:nvSpPr>
            <p:spPr bwMode="auto">
              <a:xfrm>
                <a:off x="-1625971" y="1280919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2" name="Line 423"/>
              <p:cNvSpPr>
                <a:spLocks noChangeShapeType="1"/>
              </p:cNvSpPr>
              <p:nvPr/>
            </p:nvSpPr>
            <p:spPr bwMode="auto">
              <a:xfrm>
                <a:off x="-1537071" y="1280919"/>
                <a:ext cx="68263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3" name="Line 424"/>
              <p:cNvSpPr>
                <a:spLocks noChangeShapeType="1"/>
              </p:cNvSpPr>
              <p:nvPr/>
            </p:nvSpPr>
            <p:spPr bwMode="auto">
              <a:xfrm>
                <a:off x="-1632321" y="1272982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4" name="Line 425"/>
              <p:cNvSpPr>
                <a:spLocks noChangeShapeType="1"/>
              </p:cNvSpPr>
              <p:nvPr/>
            </p:nvSpPr>
            <p:spPr bwMode="auto">
              <a:xfrm>
                <a:off x="-1460871" y="1272982"/>
                <a:ext cx="0" cy="11382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5" name="Line 426"/>
              <p:cNvSpPr>
                <a:spLocks noChangeShapeType="1"/>
              </p:cNvSpPr>
              <p:nvPr/>
            </p:nvSpPr>
            <p:spPr bwMode="auto">
              <a:xfrm flipV="1">
                <a:off x="-1632321" y="1272982"/>
                <a:ext cx="0" cy="11382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6" name="Line 427"/>
              <p:cNvSpPr>
                <a:spLocks noChangeShapeType="1"/>
              </p:cNvSpPr>
              <p:nvPr/>
            </p:nvSpPr>
            <p:spPr bwMode="auto">
              <a:xfrm>
                <a:off x="-3780209" y="2281044"/>
                <a:ext cx="0" cy="79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7" name="Line 428"/>
              <p:cNvSpPr>
                <a:spLocks noChangeShapeType="1"/>
              </p:cNvSpPr>
              <p:nvPr/>
            </p:nvSpPr>
            <p:spPr bwMode="auto">
              <a:xfrm>
                <a:off x="-3811959" y="2281044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8" name="Line 429"/>
              <p:cNvSpPr>
                <a:spLocks noChangeShapeType="1"/>
              </p:cNvSpPr>
              <p:nvPr/>
            </p:nvSpPr>
            <p:spPr bwMode="auto">
              <a:xfrm>
                <a:off x="-2921371" y="749107"/>
                <a:ext cx="0" cy="1047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9" name="Line 430"/>
              <p:cNvSpPr>
                <a:spLocks noChangeShapeType="1"/>
              </p:cNvSpPr>
              <p:nvPr/>
            </p:nvSpPr>
            <p:spPr bwMode="auto">
              <a:xfrm>
                <a:off x="-2953121" y="749107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0" name="Line 431"/>
              <p:cNvSpPr>
                <a:spLocks noChangeShapeType="1"/>
              </p:cNvSpPr>
              <p:nvPr/>
            </p:nvSpPr>
            <p:spPr bwMode="auto">
              <a:xfrm>
                <a:off x="-2062534" y="1369819"/>
                <a:ext cx="0" cy="127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1" name="Line 432"/>
              <p:cNvSpPr>
                <a:spLocks noChangeShapeType="1"/>
              </p:cNvSpPr>
              <p:nvPr/>
            </p:nvSpPr>
            <p:spPr bwMode="auto">
              <a:xfrm>
                <a:off x="-2092696" y="1369819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2" name="Line 433"/>
              <p:cNvSpPr>
                <a:spLocks noChangeShapeType="1"/>
              </p:cNvSpPr>
              <p:nvPr/>
            </p:nvSpPr>
            <p:spPr bwMode="auto">
              <a:xfrm>
                <a:off x="-3607171" y="2301682"/>
                <a:ext cx="0" cy="9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3" name="Line 434"/>
              <p:cNvSpPr>
                <a:spLocks noChangeShapeType="1"/>
              </p:cNvSpPr>
              <p:nvPr/>
            </p:nvSpPr>
            <p:spPr bwMode="auto">
              <a:xfrm>
                <a:off x="-3638921" y="2301682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4" name="Line 435"/>
              <p:cNvSpPr>
                <a:spLocks noChangeShapeType="1"/>
              </p:cNvSpPr>
              <p:nvPr/>
            </p:nvSpPr>
            <p:spPr bwMode="auto">
              <a:xfrm>
                <a:off x="-2748334" y="814194"/>
                <a:ext cx="0" cy="1079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5" name="Line 436"/>
              <p:cNvSpPr>
                <a:spLocks noChangeShapeType="1"/>
              </p:cNvSpPr>
              <p:nvPr/>
            </p:nvSpPr>
            <p:spPr bwMode="auto">
              <a:xfrm>
                <a:off x="-2780084" y="814194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6" name="Line 437"/>
              <p:cNvSpPr>
                <a:spLocks noChangeShapeType="1"/>
              </p:cNvSpPr>
              <p:nvPr/>
            </p:nvSpPr>
            <p:spPr bwMode="auto">
              <a:xfrm>
                <a:off x="-1889496" y="1265044"/>
                <a:ext cx="0" cy="1095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7" name="Line 438"/>
              <p:cNvSpPr>
                <a:spLocks noChangeShapeType="1"/>
              </p:cNvSpPr>
              <p:nvPr/>
            </p:nvSpPr>
            <p:spPr bwMode="auto">
              <a:xfrm>
                <a:off x="-1921246" y="1265044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8" name="Line 439"/>
              <p:cNvSpPr>
                <a:spLocks noChangeShapeType="1"/>
              </p:cNvSpPr>
              <p:nvPr/>
            </p:nvSpPr>
            <p:spPr bwMode="auto">
              <a:xfrm>
                <a:off x="-3437309" y="2292157"/>
                <a:ext cx="0" cy="9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9" name="Line 440"/>
              <p:cNvSpPr>
                <a:spLocks noChangeShapeType="1"/>
              </p:cNvSpPr>
              <p:nvPr/>
            </p:nvSpPr>
            <p:spPr bwMode="auto">
              <a:xfrm>
                <a:off x="-3467471" y="2292157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0" name="Line 441"/>
              <p:cNvSpPr>
                <a:spLocks noChangeShapeType="1"/>
              </p:cNvSpPr>
              <p:nvPr/>
            </p:nvSpPr>
            <p:spPr bwMode="auto">
              <a:xfrm>
                <a:off x="-2578471" y="820544"/>
                <a:ext cx="0" cy="1238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1" name="Line 442"/>
              <p:cNvSpPr>
                <a:spLocks noChangeShapeType="1"/>
              </p:cNvSpPr>
              <p:nvPr/>
            </p:nvSpPr>
            <p:spPr bwMode="auto">
              <a:xfrm>
                <a:off x="-2608634" y="820544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2" name="Line 443"/>
              <p:cNvSpPr>
                <a:spLocks noChangeShapeType="1"/>
              </p:cNvSpPr>
              <p:nvPr/>
            </p:nvSpPr>
            <p:spPr bwMode="auto">
              <a:xfrm>
                <a:off x="-1719634" y="1244407"/>
                <a:ext cx="0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3" name="Line 444"/>
              <p:cNvSpPr>
                <a:spLocks noChangeShapeType="1"/>
              </p:cNvSpPr>
              <p:nvPr/>
            </p:nvSpPr>
            <p:spPr bwMode="auto">
              <a:xfrm>
                <a:off x="-1749796" y="1244407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4" name="Line 445"/>
              <p:cNvSpPr>
                <a:spLocks noChangeShapeType="1"/>
              </p:cNvSpPr>
              <p:nvPr/>
            </p:nvSpPr>
            <p:spPr bwMode="auto">
              <a:xfrm>
                <a:off x="-3264271" y="2301682"/>
                <a:ext cx="0" cy="63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5" name="Line 446"/>
              <p:cNvSpPr>
                <a:spLocks noChangeShapeType="1"/>
              </p:cNvSpPr>
              <p:nvPr/>
            </p:nvSpPr>
            <p:spPr bwMode="auto">
              <a:xfrm>
                <a:off x="-3294434" y="2301682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6" name="Line 447"/>
              <p:cNvSpPr>
                <a:spLocks noChangeShapeType="1"/>
              </p:cNvSpPr>
              <p:nvPr/>
            </p:nvSpPr>
            <p:spPr bwMode="auto">
              <a:xfrm>
                <a:off x="-2405434" y="801494"/>
                <a:ext cx="0" cy="1222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7" name="Line 448"/>
              <p:cNvSpPr>
                <a:spLocks noChangeShapeType="1"/>
              </p:cNvSpPr>
              <p:nvPr/>
            </p:nvSpPr>
            <p:spPr bwMode="auto">
              <a:xfrm>
                <a:off x="-2435596" y="801494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8" name="Line 449"/>
              <p:cNvSpPr>
                <a:spLocks noChangeShapeType="1"/>
              </p:cNvSpPr>
              <p:nvPr/>
            </p:nvSpPr>
            <p:spPr bwMode="auto">
              <a:xfrm>
                <a:off x="-1546596" y="1166619"/>
                <a:ext cx="0" cy="1063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9" name="Line 450"/>
              <p:cNvSpPr>
                <a:spLocks noChangeShapeType="1"/>
              </p:cNvSpPr>
              <p:nvPr/>
            </p:nvSpPr>
            <p:spPr bwMode="auto">
              <a:xfrm>
                <a:off x="-1576759" y="1166619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400" name="Gruppieren 399"/>
            <p:cNvGrpSpPr/>
            <p:nvPr/>
          </p:nvGrpSpPr>
          <p:grpSpPr>
            <a:xfrm>
              <a:off x="6617348" y="638242"/>
              <a:ext cx="2403475" cy="1701800"/>
              <a:chOff x="-5494338" y="935038"/>
              <a:chExt cx="2403475" cy="1701800"/>
            </a:xfrm>
          </p:grpSpPr>
          <p:sp>
            <p:nvSpPr>
              <p:cNvPr id="401" name="Line 652"/>
              <p:cNvSpPr>
                <a:spLocks noChangeShapeType="1"/>
              </p:cNvSpPr>
              <p:nvPr/>
            </p:nvSpPr>
            <p:spPr bwMode="auto">
              <a:xfrm>
                <a:off x="-5486400" y="1106488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2" name="Line 653"/>
              <p:cNvSpPr>
                <a:spLocks noChangeShapeType="1"/>
              </p:cNvSpPr>
              <p:nvPr/>
            </p:nvSpPr>
            <p:spPr bwMode="auto">
              <a:xfrm flipV="1">
                <a:off x="-5486400" y="1106488"/>
                <a:ext cx="88900" cy="873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3" name="Line 654"/>
              <p:cNvSpPr>
                <a:spLocks noChangeShapeType="1"/>
              </p:cNvSpPr>
              <p:nvPr/>
            </p:nvSpPr>
            <p:spPr bwMode="auto">
              <a:xfrm flipV="1">
                <a:off x="-5486400" y="1125538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4" name="Line 655"/>
              <p:cNvSpPr>
                <a:spLocks noChangeShapeType="1"/>
              </p:cNvSpPr>
              <p:nvPr/>
            </p:nvSpPr>
            <p:spPr bwMode="auto">
              <a:xfrm flipV="1">
                <a:off x="-5486400" y="121443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5" name="Line 656"/>
              <p:cNvSpPr>
                <a:spLocks noChangeShapeType="1"/>
              </p:cNvSpPr>
              <p:nvPr/>
            </p:nvSpPr>
            <p:spPr bwMode="auto">
              <a:xfrm flipV="1">
                <a:off x="-5486400" y="1301750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6" name="Line 657"/>
              <p:cNvSpPr>
                <a:spLocks noChangeShapeType="1"/>
              </p:cNvSpPr>
              <p:nvPr/>
            </p:nvSpPr>
            <p:spPr bwMode="auto">
              <a:xfrm flipV="1">
                <a:off x="-5486400" y="1390650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7" name="Line 658"/>
              <p:cNvSpPr>
                <a:spLocks noChangeShapeType="1"/>
              </p:cNvSpPr>
              <p:nvPr/>
            </p:nvSpPr>
            <p:spPr bwMode="auto">
              <a:xfrm flipV="1">
                <a:off x="-5486400" y="1479550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8" name="Line 659"/>
              <p:cNvSpPr>
                <a:spLocks noChangeShapeType="1"/>
              </p:cNvSpPr>
              <p:nvPr/>
            </p:nvSpPr>
            <p:spPr bwMode="auto">
              <a:xfrm flipV="1">
                <a:off x="-5486400" y="1566863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9" name="Line 660"/>
              <p:cNvSpPr>
                <a:spLocks noChangeShapeType="1"/>
              </p:cNvSpPr>
              <p:nvPr/>
            </p:nvSpPr>
            <p:spPr bwMode="auto">
              <a:xfrm flipV="1">
                <a:off x="-5486400" y="165576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0" name="Line 661"/>
              <p:cNvSpPr>
                <a:spLocks noChangeShapeType="1"/>
              </p:cNvSpPr>
              <p:nvPr/>
            </p:nvSpPr>
            <p:spPr bwMode="auto">
              <a:xfrm flipV="1">
                <a:off x="-5486400" y="1743075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1" name="Line 662"/>
              <p:cNvSpPr>
                <a:spLocks noChangeShapeType="1"/>
              </p:cNvSpPr>
              <p:nvPr/>
            </p:nvSpPr>
            <p:spPr bwMode="auto">
              <a:xfrm flipV="1">
                <a:off x="-5486400" y="1831975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2" name="Line 663"/>
              <p:cNvSpPr>
                <a:spLocks noChangeShapeType="1"/>
              </p:cNvSpPr>
              <p:nvPr/>
            </p:nvSpPr>
            <p:spPr bwMode="auto">
              <a:xfrm flipV="1">
                <a:off x="-5486400" y="1919288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3" name="Line 664"/>
              <p:cNvSpPr>
                <a:spLocks noChangeShapeType="1"/>
              </p:cNvSpPr>
              <p:nvPr/>
            </p:nvSpPr>
            <p:spPr bwMode="auto">
              <a:xfrm flipV="1">
                <a:off x="-5486400" y="2008188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4" name="Line 665"/>
              <p:cNvSpPr>
                <a:spLocks noChangeShapeType="1"/>
              </p:cNvSpPr>
              <p:nvPr/>
            </p:nvSpPr>
            <p:spPr bwMode="auto">
              <a:xfrm flipV="1">
                <a:off x="-5486400" y="209708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5" name="Line 666"/>
              <p:cNvSpPr>
                <a:spLocks noChangeShapeType="1"/>
              </p:cNvSpPr>
              <p:nvPr/>
            </p:nvSpPr>
            <p:spPr bwMode="auto">
              <a:xfrm flipV="1">
                <a:off x="-5486400" y="2184400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6" name="Line 667"/>
              <p:cNvSpPr>
                <a:spLocks noChangeShapeType="1"/>
              </p:cNvSpPr>
              <p:nvPr/>
            </p:nvSpPr>
            <p:spPr bwMode="auto">
              <a:xfrm flipV="1">
                <a:off x="-5486400" y="2273300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7" name="Line 668"/>
              <p:cNvSpPr>
                <a:spLocks noChangeShapeType="1"/>
              </p:cNvSpPr>
              <p:nvPr/>
            </p:nvSpPr>
            <p:spPr bwMode="auto">
              <a:xfrm flipV="1">
                <a:off x="-5486400" y="2360613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8" name="Line 669"/>
              <p:cNvSpPr>
                <a:spLocks noChangeShapeType="1"/>
              </p:cNvSpPr>
              <p:nvPr/>
            </p:nvSpPr>
            <p:spPr bwMode="auto">
              <a:xfrm flipV="1">
                <a:off x="-5486400" y="2449513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9" name="Line 670"/>
              <p:cNvSpPr>
                <a:spLocks noChangeShapeType="1"/>
              </p:cNvSpPr>
              <p:nvPr/>
            </p:nvSpPr>
            <p:spPr bwMode="auto">
              <a:xfrm flipV="1">
                <a:off x="-5421313" y="2538413"/>
                <a:ext cx="92075" cy="904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0" name="Line 671"/>
              <p:cNvSpPr>
                <a:spLocks noChangeShapeType="1"/>
              </p:cNvSpPr>
              <p:nvPr/>
            </p:nvSpPr>
            <p:spPr bwMode="auto">
              <a:xfrm flipV="1">
                <a:off x="-5334000" y="2625725"/>
                <a:ext cx="4763" cy="31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1" name="Line 672"/>
              <p:cNvSpPr>
                <a:spLocks noChangeShapeType="1"/>
              </p:cNvSpPr>
              <p:nvPr/>
            </p:nvSpPr>
            <p:spPr bwMode="auto">
              <a:xfrm>
                <a:off x="-5494338" y="1098550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2" name="Line 673"/>
              <p:cNvSpPr>
                <a:spLocks noChangeShapeType="1"/>
              </p:cNvSpPr>
              <p:nvPr/>
            </p:nvSpPr>
            <p:spPr bwMode="auto">
              <a:xfrm>
                <a:off x="-5322888" y="1098550"/>
                <a:ext cx="0" cy="15382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3" name="Line 674"/>
              <p:cNvSpPr>
                <a:spLocks noChangeShapeType="1"/>
              </p:cNvSpPr>
              <p:nvPr/>
            </p:nvSpPr>
            <p:spPr bwMode="auto">
              <a:xfrm flipV="1">
                <a:off x="-5494338" y="1098550"/>
                <a:ext cx="0" cy="15382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4" name="Line 675"/>
              <p:cNvSpPr>
                <a:spLocks noChangeShapeType="1"/>
              </p:cNvSpPr>
              <p:nvPr/>
            </p:nvSpPr>
            <p:spPr bwMode="auto">
              <a:xfrm>
                <a:off x="-4629150" y="2301875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5" name="Line 676"/>
              <p:cNvSpPr>
                <a:spLocks noChangeShapeType="1"/>
              </p:cNvSpPr>
              <p:nvPr/>
            </p:nvSpPr>
            <p:spPr bwMode="auto">
              <a:xfrm flipV="1">
                <a:off x="-4629150" y="2301875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6" name="Line 677"/>
              <p:cNvSpPr>
                <a:spLocks noChangeShapeType="1"/>
              </p:cNvSpPr>
              <p:nvPr/>
            </p:nvSpPr>
            <p:spPr bwMode="auto">
              <a:xfrm flipV="1">
                <a:off x="-4629150" y="2319338"/>
                <a:ext cx="158750" cy="158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7" name="Line 678"/>
              <p:cNvSpPr>
                <a:spLocks noChangeShapeType="1"/>
              </p:cNvSpPr>
              <p:nvPr/>
            </p:nvSpPr>
            <p:spPr bwMode="auto">
              <a:xfrm flipV="1">
                <a:off x="-4629150" y="2408238"/>
                <a:ext cx="158750" cy="158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8" name="Line 679"/>
              <p:cNvSpPr>
                <a:spLocks noChangeShapeType="1"/>
              </p:cNvSpPr>
              <p:nvPr/>
            </p:nvSpPr>
            <p:spPr bwMode="auto">
              <a:xfrm flipV="1">
                <a:off x="-4603750" y="2497138"/>
                <a:ext cx="133350" cy="1317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9" name="Line 680"/>
              <p:cNvSpPr>
                <a:spLocks noChangeShapeType="1"/>
              </p:cNvSpPr>
              <p:nvPr/>
            </p:nvSpPr>
            <p:spPr bwMode="auto">
              <a:xfrm flipV="1">
                <a:off x="-4516438" y="2584450"/>
                <a:ext cx="46038" cy="444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0" name="Line 681"/>
              <p:cNvSpPr>
                <a:spLocks noChangeShapeType="1"/>
              </p:cNvSpPr>
              <p:nvPr/>
            </p:nvSpPr>
            <p:spPr bwMode="auto">
              <a:xfrm>
                <a:off x="-4637088" y="2293938"/>
                <a:ext cx="1730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1" name="Line 682"/>
              <p:cNvSpPr>
                <a:spLocks noChangeShapeType="1"/>
              </p:cNvSpPr>
              <p:nvPr/>
            </p:nvSpPr>
            <p:spPr bwMode="auto">
              <a:xfrm>
                <a:off x="-4464050" y="2293938"/>
                <a:ext cx="0" cy="342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2" name="Line 683"/>
              <p:cNvSpPr>
                <a:spLocks noChangeShapeType="1"/>
              </p:cNvSpPr>
              <p:nvPr/>
            </p:nvSpPr>
            <p:spPr bwMode="auto">
              <a:xfrm flipV="1">
                <a:off x="-4637088" y="2293938"/>
                <a:ext cx="0" cy="342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3" name="Line 684"/>
              <p:cNvSpPr>
                <a:spLocks noChangeShapeType="1"/>
              </p:cNvSpPr>
              <p:nvPr/>
            </p:nvSpPr>
            <p:spPr bwMode="auto">
              <a:xfrm>
                <a:off x="-3770313" y="2273300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4" name="Line 685"/>
              <p:cNvSpPr>
                <a:spLocks noChangeShapeType="1"/>
              </p:cNvSpPr>
              <p:nvPr/>
            </p:nvSpPr>
            <p:spPr bwMode="auto">
              <a:xfrm flipV="1">
                <a:off x="-3770313" y="2273300"/>
                <a:ext cx="88900" cy="873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5" name="Line 686"/>
              <p:cNvSpPr>
                <a:spLocks noChangeShapeType="1"/>
              </p:cNvSpPr>
              <p:nvPr/>
            </p:nvSpPr>
            <p:spPr bwMode="auto">
              <a:xfrm flipV="1">
                <a:off x="-3770313" y="2292350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6" name="Line 687"/>
              <p:cNvSpPr>
                <a:spLocks noChangeShapeType="1"/>
              </p:cNvSpPr>
              <p:nvPr/>
            </p:nvSpPr>
            <p:spPr bwMode="auto">
              <a:xfrm flipV="1">
                <a:off x="-3770313" y="2381250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7" name="Line 688"/>
              <p:cNvSpPr>
                <a:spLocks noChangeShapeType="1"/>
              </p:cNvSpPr>
              <p:nvPr/>
            </p:nvSpPr>
            <p:spPr bwMode="auto">
              <a:xfrm flipV="1">
                <a:off x="-3770313" y="2468563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8" name="Line 689"/>
              <p:cNvSpPr>
                <a:spLocks noChangeShapeType="1"/>
              </p:cNvSpPr>
              <p:nvPr/>
            </p:nvSpPr>
            <p:spPr bwMode="auto">
              <a:xfrm flipV="1">
                <a:off x="-3686175" y="2557463"/>
                <a:ext cx="73025" cy="714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9" name="Line 690"/>
              <p:cNvSpPr>
                <a:spLocks noChangeShapeType="1"/>
              </p:cNvSpPr>
              <p:nvPr/>
            </p:nvSpPr>
            <p:spPr bwMode="auto">
              <a:xfrm>
                <a:off x="-3778250" y="226536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0" name="Line 691"/>
              <p:cNvSpPr>
                <a:spLocks noChangeShapeType="1"/>
              </p:cNvSpPr>
              <p:nvPr/>
            </p:nvSpPr>
            <p:spPr bwMode="auto">
              <a:xfrm>
                <a:off x="-3606800" y="2265363"/>
                <a:ext cx="0" cy="371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1" name="Line 692"/>
              <p:cNvSpPr>
                <a:spLocks noChangeShapeType="1"/>
              </p:cNvSpPr>
              <p:nvPr/>
            </p:nvSpPr>
            <p:spPr bwMode="auto">
              <a:xfrm flipV="1">
                <a:off x="-3778250" y="2265363"/>
                <a:ext cx="0" cy="371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2" name="Rectangle 693"/>
              <p:cNvSpPr>
                <a:spLocks noChangeArrowheads="1"/>
              </p:cNvSpPr>
              <p:nvPr/>
            </p:nvSpPr>
            <p:spPr bwMode="auto">
              <a:xfrm>
                <a:off x="-5322888" y="1776413"/>
                <a:ext cx="171450" cy="860425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3" name="Line 694"/>
              <p:cNvSpPr>
                <a:spLocks noChangeShapeType="1"/>
              </p:cNvSpPr>
              <p:nvPr/>
            </p:nvSpPr>
            <p:spPr bwMode="auto">
              <a:xfrm>
                <a:off x="-5322888" y="177641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4" name="Line 695"/>
              <p:cNvSpPr>
                <a:spLocks noChangeShapeType="1"/>
              </p:cNvSpPr>
              <p:nvPr/>
            </p:nvSpPr>
            <p:spPr bwMode="auto">
              <a:xfrm>
                <a:off x="-5151438" y="1776413"/>
                <a:ext cx="0" cy="8604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5" name="Line 696"/>
              <p:cNvSpPr>
                <a:spLocks noChangeShapeType="1"/>
              </p:cNvSpPr>
              <p:nvPr/>
            </p:nvSpPr>
            <p:spPr bwMode="auto">
              <a:xfrm flipV="1">
                <a:off x="-5322888" y="1776413"/>
                <a:ext cx="0" cy="8604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6" name="Rectangle 697"/>
              <p:cNvSpPr>
                <a:spLocks noChangeArrowheads="1"/>
              </p:cNvSpPr>
              <p:nvPr/>
            </p:nvSpPr>
            <p:spPr bwMode="auto">
              <a:xfrm>
                <a:off x="-4464050" y="2487613"/>
                <a:ext cx="171450" cy="149225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7" name="Line 698"/>
              <p:cNvSpPr>
                <a:spLocks noChangeShapeType="1"/>
              </p:cNvSpPr>
              <p:nvPr/>
            </p:nvSpPr>
            <p:spPr bwMode="auto">
              <a:xfrm>
                <a:off x="-4464050" y="248761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8" name="Line 699"/>
              <p:cNvSpPr>
                <a:spLocks noChangeShapeType="1"/>
              </p:cNvSpPr>
              <p:nvPr/>
            </p:nvSpPr>
            <p:spPr bwMode="auto">
              <a:xfrm>
                <a:off x="-4292600" y="2487613"/>
                <a:ext cx="0" cy="149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9" name="Line 700"/>
              <p:cNvSpPr>
                <a:spLocks noChangeShapeType="1"/>
              </p:cNvSpPr>
              <p:nvPr/>
            </p:nvSpPr>
            <p:spPr bwMode="auto">
              <a:xfrm flipV="1">
                <a:off x="-4464050" y="2487613"/>
                <a:ext cx="0" cy="149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0" name="Rectangle 701"/>
              <p:cNvSpPr>
                <a:spLocks noChangeArrowheads="1"/>
              </p:cNvSpPr>
              <p:nvPr/>
            </p:nvSpPr>
            <p:spPr bwMode="auto">
              <a:xfrm>
                <a:off x="-3606800" y="2451100"/>
                <a:ext cx="173038" cy="185737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1" name="Line 702"/>
              <p:cNvSpPr>
                <a:spLocks noChangeShapeType="1"/>
              </p:cNvSpPr>
              <p:nvPr/>
            </p:nvSpPr>
            <p:spPr bwMode="auto">
              <a:xfrm>
                <a:off x="-3606800" y="2451100"/>
                <a:ext cx="1730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2" name="Line 703"/>
              <p:cNvSpPr>
                <a:spLocks noChangeShapeType="1"/>
              </p:cNvSpPr>
              <p:nvPr/>
            </p:nvSpPr>
            <p:spPr bwMode="auto">
              <a:xfrm>
                <a:off x="-3433763" y="2451100"/>
                <a:ext cx="0" cy="1857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3" name="Line 704"/>
              <p:cNvSpPr>
                <a:spLocks noChangeShapeType="1"/>
              </p:cNvSpPr>
              <p:nvPr/>
            </p:nvSpPr>
            <p:spPr bwMode="auto">
              <a:xfrm flipV="1">
                <a:off x="-3606800" y="2451100"/>
                <a:ext cx="0" cy="1857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4" name="Rectangle 705"/>
              <p:cNvSpPr>
                <a:spLocks noChangeArrowheads="1"/>
              </p:cNvSpPr>
              <p:nvPr/>
            </p:nvSpPr>
            <p:spPr bwMode="auto">
              <a:xfrm>
                <a:off x="-5151438" y="1714500"/>
                <a:ext cx="173038" cy="922337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5" name="Line 706"/>
              <p:cNvSpPr>
                <a:spLocks noChangeShapeType="1"/>
              </p:cNvSpPr>
              <p:nvPr/>
            </p:nvSpPr>
            <p:spPr bwMode="auto">
              <a:xfrm>
                <a:off x="-5151438" y="1714500"/>
                <a:ext cx="1730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6" name="Line 707"/>
              <p:cNvSpPr>
                <a:spLocks noChangeShapeType="1"/>
              </p:cNvSpPr>
              <p:nvPr/>
            </p:nvSpPr>
            <p:spPr bwMode="auto">
              <a:xfrm>
                <a:off x="-4978400" y="1714500"/>
                <a:ext cx="0" cy="9223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7" name="Line 708"/>
              <p:cNvSpPr>
                <a:spLocks noChangeShapeType="1"/>
              </p:cNvSpPr>
              <p:nvPr/>
            </p:nvSpPr>
            <p:spPr bwMode="auto">
              <a:xfrm flipV="1">
                <a:off x="-5151438" y="1714500"/>
                <a:ext cx="0" cy="9223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8" name="Rectangle 709"/>
              <p:cNvSpPr>
                <a:spLocks noChangeArrowheads="1"/>
              </p:cNvSpPr>
              <p:nvPr/>
            </p:nvSpPr>
            <p:spPr bwMode="auto">
              <a:xfrm>
                <a:off x="-4292600" y="2476500"/>
                <a:ext cx="171450" cy="160337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9" name="Line 710"/>
              <p:cNvSpPr>
                <a:spLocks noChangeShapeType="1"/>
              </p:cNvSpPr>
              <p:nvPr/>
            </p:nvSpPr>
            <p:spPr bwMode="auto">
              <a:xfrm>
                <a:off x="-4292600" y="2476500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0" name="Line 711"/>
              <p:cNvSpPr>
                <a:spLocks noChangeShapeType="1"/>
              </p:cNvSpPr>
              <p:nvPr/>
            </p:nvSpPr>
            <p:spPr bwMode="auto">
              <a:xfrm>
                <a:off x="-4121150" y="2476500"/>
                <a:ext cx="0" cy="1603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1" name="Line 712"/>
              <p:cNvSpPr>
                <a:spLocks noChangeShapeType="1"/>
              </p:cNvSpPr>
              <p:nvPr/>
            </p:nvSpPr>
            <p:spPr bwMode="auto">
              <a:xfrm flipV="1">
                <a:off x="-4292600" y="2476500"/>
                <a:ext cx="0" cy="1603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2" name="Rectangle 713"/>
              <p:cNvSpPr>
                <a:spLocks noChangeArrowheads="1"/>
              </p:cNvSpPr>
              <p:nvPr/>
            </p:nvSpPr>
            <p:spPr bwMode="auto">
              <a:xfrm>
                <a:off x="-3433763" y="2465388"/>
                <a:ext cx="171450" cy="171450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3" name="Line 714"/>
              <p:cNvSpPr>
                <a:spLocks noChangeShapeType="1"/>
              </p:cNvSpPr>
              <p:nvPr/>
            </p:nvSpPr>
            <p:spPr bwMode="auto">
              <a:xfrm>
                <a:off x="-3433763" y="246538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4" name="Line 715"/>
              <p:cNvSpPr>
                <a:spLocks noChangeShapeType="1"/>
              </p:cNvSpPr>
              <p:nvPr/>
            </p:nvSpPr>
            <p:spPr bwMode="auto">
              <a:xfrm>
                <a:off x="-3262313" y="2465388"/>
                <a:ext cx="0" cy="1714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5" name="Line 716"/>
              <p:cNvSpPr>
                <a:spLocks noChangeShapeType="1"/>
              </p:cNvSpPr>
              <p:nvPr/>
            </p:nvSpPr>
            <p:spPr bwMode="auto">
              <a:xfrm flipV="1">
                <a:off x="-3433763" y="2465388"/>
                <a:ext cx="0" cy="1714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6" name="Rectangle 717"/>
              <p:cNvSpPr>
                <a:spLocks noChangeArrowheads="1"/>
              </p:cNvSpPr>
              <p:nvPr/>
            </p:nvSpPr>
            <p:spPr bwMode="auto">
              <a:xfrm>
                <a:off x="-4978400" y="1836738"/>
                <a:ext cx="171450" cy="80010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7" name="Line 718"/>
              <p:cNvSpPr>
                <a:spLocks noChangeShapeType="1"/>
              </p:cNvSpPr>
              <p:nvPr/>
            </p:nvSpPr>
            <p:spPr bwMode="auto">
              <a:xfrm>
                <a:off x="-4972050" y="1844675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8" name="Line 719"/>
              <p:cNvSpPr>
                <a:spLocks noChangeShapeType="1"/>
              </p:cNvSpPr>
              <p:nvPr/>
            </p:nvSpPr>
            <p:spPr bwMode="auto">
              <a:xfrm>
                <a:off x="-4972050" y="1931988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9" name="Line 720"/>
              <p:cNvSpPr>
                <a:spLocks noChangeShapeType="1"/>
              </p:cNvSpPr>
              <p:nvPr/>
            </p:nvSpPr>
            <p:spPr bwMode="auto">
              <a:xfrm>
                <a:off x="-4972050" y="2020888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0" name="Line 721"/>
              <p:cNvSpPr>
                <a:spLocks noChangeShapeType="1"/>
              </p:cNvSpPr>
              <p:nvPr/>
            </p:nvSpPr>
            <p:spPr bwMode="auto">
              <a:xfrm>
                <a:off x="-4972050" y="210978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1" name="Line 722"/>
              <p:cNvSpPr>
                <a:spLocks noChangeShapeType="1"/>
              </p:cNvSpPr>
              <p:nvPr/>
            </p:nvSpPr>
            <p:spPr bwMode="auto">
              <a:xfrm>
                <a:off x="-4972050" y="2197100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2" name="Line 723"/>
              <p:cNvSpPr>
                <a:spLocks noChangeShapeType="1"/>
              </p:cNvSpPr>
              <p:nvPr/>
            </p:nvSpPr>
            <p:spPr bwMode="auto">
              <a:xfrm>
                <a:off x="-4972050" y="2286000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3" name="Line 724"/>
              <p:cNvSpPr>
                <a:spLocks noChangeShapeType="1"/>
              </p:cNvSpPr>
              <p:nvPr/>
            </p:nvSpPr>
            <p:spPr bwMode="auto">
              <a:xfrm>
                <a:off x="-4972050" y="2373313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4" name="Line 725"/>
              <p:cNvSpPr>
                <a:spLocks noChangeShapeType="1"/>
              </p:cNvSpPr>
              <p:nvPr/>
            </p:nvSpPr>
            <p:spPr bwMode="auto">
              <a:xfrm>
                <a:off x="-4972050" y="2462213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5" name="Line 726"/>
              <p:cNvSpPr>
                <a:spLocks noChangeShapeType="1"/>
              </p:cNvSpPr>
              <p:nvPr/>
            </p:nvSpPr>
            <p:spPr bwMode="auto">
              <a:xfrm>
                <a:off x="-4972050" y="2551113"/>
                <a:ext cx="79375" cy="777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6" name="Line 727"/>
              <p:cNvSpPr>
                <a:spLocks noChangeShapeType="1"/>
              </p:cNvSpPr>
              <p:nvPr/>
            </p:nvSpPr>
            <p:spPr bwMode="auto">
              <a:xfrm>
                <a:off x="-4972050" y="1844675"/>
                <a:ext cx="157163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7" name="Line 728"/>
              <p:cNvSpPr>
                <a:spLocks noChangeShapeType="1"/>
              </p:cNvSpPr>
              <p:nvPr/>
            </p:nvSpPr>
            <p:spPr bwMode="auto">
              <a:xfrm>
                <a:off x="-4883150" y="1844675"/>
                <a:ext cx="68263" cy="682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8" name="Line 729"/>
              <p:cNvSpPr>
                <a:spLocks noChangeShapeType="1"/>
              </p:cNvSpPr>
              <p:nvPr/>
            </p:nvSpPr>
            <p:spPr bwMode="auto">
              <a:xfrm>
                <a:off x="-4978400" y="183673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9" name="Line 730"/>
              <p:cNvSpPr>
                <a:spLocks noChangeShapeType="1"/>
              </p:cNvSpPr>
              <p:nvPr/>
            </p:nvSpPr>
            <p:spPr bwMode="auto">
              <a:xfrm>
                <a:off x="-4806950" y="1836738"/>
                <a:ext cx="0" cy="800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0" name="Line 731"/>
              <p:cNvSpPr>
                <a:spLocks noChangeShapeType="1"/>
              </p:cNvSpPr>
              <p:nvPr/>
            </p:nvSpPr>
            <p:spPr bwMode="auto">
              <a:xfrm flipV="1">
                <a:off x="-4978400" y="1836738"/>
                <a:ext cx="0" cy="800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1" name="Rectangle 732"/>
              <p:cNvSpPr>
                <a:spLocks noChangeArrowheads="1"/>
              </p:cNvSpPr>
              <p:nvPr/>
            </p:nvSpPr>
            <p:spPr bwMode="auto">
              <a:xfrm>
                <a:off x="-4121150" y="2497138"/>
                <a:ext cx="173038" cy="13970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2" name="Line 733"/>
              <p:cNvSpPr>
                <a:spLocks noChangeShapeType="1"/>
              </p:cNvSpPr>
              <p:nvPr/>
            </p:nvSpPr>
            <p:spPr bwMode="auto">
              <a:xfrm>
                <a:off x="-4114800" y="2503488"/>
                <a:ext cx="127000" cy="1254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3" name="Line 734"/>
              <p:cNvSpPr>
                <a:spLocks noChangeShapeType="1"/>
              </p:cNvSpPr>
              <p:nvPr/>
            </p:nvSpPr>
            <p:spPr bwMode="auto">
              <a:xfrm>
                <a:off x="-4114800" y="2592388"/>
                <a:ext cx="38100" cy="365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4" name="Line 735"/>
              <p:cNvSpPr>
                <a:spLocks noChangeShapeType="1"/>
              </p:cNvSpPr>
              <p:nvPr/>
            </p:nvSpPr>
            <p:spPr bwMode="auto">
              <a:xfrm>
                <a:off x="-4114800" y="2503488"/>
                <a:ext cx="127000" cy="1254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5" name="Line 736"/>
              <p:cNvSpPr>
                <a:spLocks noChangeShapeType="1"/>
              </p:cNvSpPr>
              <p:nvPr/>
            </p:nvSpPr>
            <p:spPr bwMode="auto">
              <a:xfrm>
                <a:off x="-4025900" y="2503488"/>
                <a:ext cx="69850" cy="69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6" name="Line 737"/>
              <p:cNvSpPr>
                <a:spLocks noChangeShapeType="1"/>
              </p:cNvSpPr>
              <p:nvPr/>
            </p:nvSpPr>
            <p:spPr bwMode="auto">
              <a:xfrm>
                <a:off x="-4121150" y="2497138"/>
                <a:ext cx="1730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7" name="Line 738"/>
              <p:cNvSpPr>
                <a:spLocks noChangeShapeType="1"/>
              </p:cNvSpPr>
              <p:nvPr/>
            </p:nvSpPr>
            <p:spPr bwMode="auto">
              <a:xfrm>
                <a:off x="-3948113" y="2497138"/>
                <a:ext cx="0" cy="1397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8" name="Line 739"/>
              <p:cNvSpPr>
                <a:spLocks noChangeShapeType="1"/>
              </p:cNvSpPr>
              <p:nvPr/>
            </p:nvSpPr>
            <p:spPr bwMode="auto">
              <a:xfrm flipV="1">
                <a:off x="-4121150" y="2497138"/>
                <a:ext cx="0" cy="1397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9" name="Rectangle 740"/>
              <p:cNvSpPr>
                <a:spLocks noChangeArrowheads="1"/>
              </p:cNvSpPr>
              <p:nvPr/>
            </p:nvSpPr>
            <p:spPr bwMode="auto">
              <a:xfrm>
                <a:off x="-3262313" y="2476500"/>
                <a:ext cx="171450" cy="160337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0" name="Line 741"/>
              <p:cNvSpPr>
                <a:spLocks noChangeShapeType="1"/>
              </p:cNvSpPr>
              <p:nvPr/>
            </p:nvSpPr>
            <p:spPr bwMode="auto">
              <a:xfrm>
                <a:off x="-3255963" y="2484438"/>
                <a:ext cx="146050" cy="1444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1" name="Line 742"/>
              <p:cNvSpPr>
                <a:spLocks noChangeShapeType="1"/>
              </p:cNvSpPr>
              <p:nvPr/>
            </p:nvSpPr>
            <p:spPr bwMode="auto">
              <a:xfrm>
                <a:off x="-3255963" y="2571750"/>
                <a:ext cx="58738" cy="571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2" name="Line 743"/>
              <p:cNvSpPr>
                <a:spLocks noChangeShapeType="1"/>
              </p:cNvSpPr>
              <p:nvPr/>
            </p:nvSpPr>
            <p:spPr bwMode="auto">
              <a:xfrm>
                <a:off x="-3255963" y="2484438"/>
                <a:ext cx="146050" cy="1444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3" name="Line 744"/>
              <p:cNvSpPr>
                <a:spLocks noChangeShapeType="1"/>
              </p:cNvSpPr>
              <p:nvPr/>
            </p:nvSpPr>
            <p:spPr bwMode="auto">
              <a:xfrm>
                <a:off x="-3167063" y="2484438"/>
                <a:ext cx="68263" cy="682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4" name="Line 745"/>
              <p:cNvSpPr>
                <a:spLocks noChangeShapeType="1"/>
              </p:cNvSpPr>
              <p:nvPr/>
            </p:nvSpPr>
            <p:spPr bwMode="auto">
              <a:xfrm>
                <a:off x="-3262313" y="2476500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5" name="Line 746"/>
              <p:cNvSpPr>
                <a:spLocks noChangeShapeType="1"/>
              </p:cNvSpPr>
              <p:nvPr/>
            </p:nvSpPr>
            <p:spPr bwMode="auto">
              <a:xfrm>
                <a:off x="-3090863" y="2476500"/>
                <a:ext cx="0" cy="1603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6" name="Line 747"/>
              <p:cNvSpPr>
                <a:spLocks noChangeShapeType="1"/>
              </p:cNvSpPr>
              <p:nvPr/>
            </p:nvSpPr>
            <p:spPr bwMode="auto">
              <a:xfrm flipV="1">
                <a:off x="-3262313" y="2476500"/>
                <a:ext cx="0" cy="1603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7" name="Line 748"/>
              <p:cNvSpPr>
                <a:spLocks noChangeShapeType="1"/>
              </p:cNvSpPr>
              <p:nvPr/>
            </p:nvSpPr>
            <p:spPr bwMode="auto">
              <a:xfrm>
                <a:off x="-5408613" y="935038"/>
                <a:ext cx="0" cy="1635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8" name="Line 749"/>
              <p:cNvSpPr>
                <a:spLocks noChangeShapeType="1"/>
              </p:cNvSpPr>
              <p:nvPr/>
            </p:nvSpPr>
            <p:spPr bwMode="auto">
              <a:xfrm>
                <a:off x="-5438775" y="93503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9" name="Line 750"/>
              <p:cNvSpPr>
                <a:spLocks noChangeShapeType="1"/>
              </p:cNvSpPr>
              <p:nvPr/>
            </p:nvSpPr>
            <p:spPr bwMode="auto">
              <a:xfrm>
                <a:off x="-4549775" y="2249488"/>
                <a:ext cx="0" cy="444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0" name="Line 751"/>
              <p:cNvSpPr>
                <a:spLocks noChangeShapeType="1"/>
              </p:cNvSpPr>
              <p:nvPr/>
            </p:nvSpPr>
            <p:spPr bwMode="auto">
              <a:xfrm>
                <a:off x="-4579938" y="224948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1" name="Line 752"/>
              <p:cNvSpPr>
                <a:spLocks noChangeShapeType="1"/>
              </p:cNvSpPr>
              <p:nvPr/>
            </p:nvSpPr>
            <p:spPr bwMode="auto">
              <a:xfrm>
                <a:off x="-3690938" y="2178050"/>
                <a:ext cx="0" cy="873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2" name="Line 753"/>
              <p:cNvSpPr>
                <a:spLocks noChangeShapeType="1"/>
              </p:cNvSpPr>
              <p:nvPr/>
            </p:nvSpPr>
            <p:spPr bwMode="auto">
              <a:xfrm>
                <a:off x="-3721100" y="217805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3" name="Line 754"/>
              <p:cNvSpPr>
                <a:spLocks noChangeShapeType="1"/>
              </p:cNvSpPr>
              <p:nvPr/>
            </p:nvSpPr>
            <p:spPr bwMode="auto">
              <a:xfrm>
                <a:off x="-5235575" y="1660525"/>
                <a:ext cx="0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4" name="Line 755"/>
              <p:cNvSpPr>
                <a:spLocks noChangeShapeType="1"/>
              </p:cNvSpPr>
              <p:nvPr/>
            </p:nvSpPr>
            <p:spPr bwMode="auto">
              <a:xfrm>
                <a:off x="-5267325" y="166052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5" name="Line 756"/>
              <p:cNvSpPr>
                <a:spLocks noChangeShapeType="1"/>
              </p:cNvSpPr>
              <p:nvPr/>
            </p:nvSpPr>
            <p:spPr bwMode="auto">
              <a:xfrm>
                <a:off x="-4378325" y="2465388"/>
                <a:ext cx="0" cy="22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6" name="Line 757"/>
              <p:cNvSpPr>
                <a:spLocks noChangeShapeType="1"/>
              </p:cNvSpPr>
              <p:nvPr/>
            </p:nvSpPr>
            <p:spPr bwMode="auto">
              <a:xfrm>
                <a:off x="-4410075" y="24653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7" name="Line 758"/>
              <p:cNvSpPr>
                <a:spLocks noChangeShapeType="1"/>
              </p:cNvSpPr>
              <p:nvPr/>
            </p:nvSpPr>
            <p:spPr bwMode="auto">
              <a:xfrm>
                <a:off x="-3519488" y="2417763"/>
                <a:ext cx="0" cy="333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8" name="Line 759"/>
              <p:cNvSpPr>
                <a:spLocks noChangeShapeType="1"/>
              </p:cNvSpPr>
              <p:nvPr/>
            </p:nvSpPr>
            <p:spPr bwMode="auto">
              <a:xfrm>
                <a:off x="-3551238" y="241776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9" name="Line 760"/>
              <p:cNvSpPr>
                <a:spLocks noChangeShapeType="1"/>
              </p:cNvSpPr>
              <p:nvPr/>
            </p:nvSpPr>
            <p:spPr bwMode="auto">
              <a:xfrm>
                <a:off x="-5065713" y="1555750"/>
                <a:ext cx="0" cy="158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0" name="Line 761"/>
              <p:cNvSpPr>
                <a:spLocks noChangeShapeType="1"/>
              </p:cNvSpPr>
              <p:nvPr/>
            </p:nvSpPr>
            <p:spPr bwMode="auto">
              <a:xfrm>
                <a:off x="-5095875" y="155575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1" name="Line 762"/>
              <p:cNvSpPr>
                <a:spLocks noChangeShapeType="1"/>
              </p:cNvSpPr>
              <p:nvPr/>
            </p:nvSpPr>
            <p:spPr bwMode="auto">
              <a:xfrm>
                <a:off x="-4206875" y="2441575"/>
                <a:ext cx="0" cy="34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2" name="Line 763"/>
              <p:cNvSpPr>
                <a:spLocks noChangeShapeType="1"/>
              </p:cNvSpPr>
              <p:nvPr/>
            </p:nvSpPr>
            <p:spPr bwMode="auto">
              <a:xfrm>
                <a:off x="-4237038" y="244157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3" name="Line 764"/>
              <p:cNvSpPr>
                <a:spLocks noChangeShapeType="1"/>
              </p:cNvSpPr>
              <p:nvPr/>
            </p:nvSpPr>
            <p:spPr bwMode="auto">
              <a:xfrm>
                <a:off x="-3349625" y="2439988"/>
                <a:ext cx="0" cy="25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4" name="Line 765"/>
              <p:cNvSpPr>
                <a:spLocks noChangeShapeType="1"/>
              </p:cNvSpPr>
              <p:nvPr/>
            </p:nvSpPr>
            <p:spPr bwMode="auto">
              <a:xfrm>
                <a:off x="-3379788" y="24399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5" name="Line 766"/>
              <p:cNvSpPr>
                <a:spLocks noChangeShapeType="1"/>
              </p:cNvSpPr>
              <p:nvPr/>
            </p:nvSpPr>
            <p:spPr bwMode="auto">
              <a:xfrm>
                <a:off x="-4894263" y="1771650"/>
                <a:ext cx="0" cy="650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6" name="Line 767"/>
              <p:cNvSpPr>
                <a:spLocks noChangeShapeType="1"/>
              </p:cNvSpPr>
              <p:nvPr/>
            </p:nvSpPr>
            <p:spPr bwMode="auto">
              <a:xfrm>
                <a:off x="-4924425" y="177165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7" name="Line 768"/>
              <p:cNvSpPr>
                <a:spLocks noChangeShapeType="1"/>
              </p:cNvSpPr>
              <p:nvPr/>
            </p:nvSpPr>
            <p:spPr bwMode="auto">
              <a:xfrm>
                <a:off x="-4035425" y="2481263"/>
                <a:ext cx="0" cy="15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8" name="Line 769"/>
              <p:cNvSpPr>
                <a:spLocks noChangeShapeType="1"/>
              </p:cNvSpPr>
              <p:nvPr/>
            </p:nvSpPr>
            <p:spPr bwMode="auto">
              <a:xfrm>
                <a:off x="-4065588" y="248126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9" name="Line 770"/>
              <p:cNvSpPr>
                <a:spLocks noChangeShapeType="1"/>
              </p:cNvSpPr>
              <p:nvPr/>
            </p:nvSpPr>
            <p:spPr bwMode="auto">
              <a:xfrm>
                <a:off x="-3176588" y="2452688"/>
                <a:ext cx="0" cy="238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0" name="Line 771"/>
              <p:cNvSpPr>
                <a:spLocks noChangeShapeType="1"/>
              </p:cNvSpPr>
              <p:nvPr/>
            </p:nvSpPr>
            <p:spPr bwMode="auto">
              <a:xfrm>
                <a:off x="-3206750" y="24526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521" name="Gruppieren 520"/>
            <p:cNvGrpSpPr/>
            <p:nvPr/>
          </p:nvGrpSpPr>
          <p:grpSpPr>
            <a:xfrm>
              <a:off x="1560443" y="4083210"/>
              <a:ext cx="1546225" cy="1662113"/>
              <a:chOff x="1560443" y="3954968"/>
              <a:chExt cx="1546225" cy="1662113"/>
            </a:xfrm>
          </p:grpSpPr>
          <p:sp>
            <p:nvSpPr>
              <p:cNvPr id="522" name="Line 480"/>
              <p:cNvSpPr>
                <a:spLocks noChangeShapeType="1"/>
              </p:cNvSpPr>
              <p:nvPr/>
            </p:nvSpPr>
            <p:spPr bwMode="auto">
              <a:xfrm>
                <a:off x="1568381" y="4170868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3" name="Line 481"/>
              <p:cNvSpPr>
                <a:spLocks noChangeShapeType="1"/>
              </p:cNvSpPr>
              <p:nvPr/>
            </p:nvSpPr>
            <p:spPr bwMode="auto">
              <a:xfrm flipV="1">
                <a:off x="1568381" y="4170868"/>
                <a:ext cx="87312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4" name="Line 482"/>
              <p:cNvSpPr>
                <a:spLocks noChangeShapeType="1"/>
              </p:cNvSpPr>
              <p:nvPr/>
            </p:nvSpPr>
            <p:spPr bwMode="auto">
              <a:xfrm flipV="1">
                <a:off x="1568381" y="4191506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5" name="Line 483"/>
              <p:cNvSpPr>
                <a:spLocks noChangeShapeType="1"/>
              </p:cNvSpPr>
              <p:nvPr/>
            </p:nvSpPr>
            <p:spPr bwMode="auto">
              <a:xfrm flipV="1">
                <a:off x="1568381" y="427881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6" name="Line 484"/>
              <p:cNvSpPr>
                <a:spLocks noChangeShapeType="1"/>
              </p:cNvSpPr>
              <p:nvPr/>
            </p:nvSpPr>
            <p:spPr bwMode="auto">
              <a:xfrm flipV="1">
                <a:off x="1568381" y="436771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7" name="Line 485"/>
              <p:cNvSpPr>
                <a:spLocks noChangeShapeType="1"/>
              </p:cNvSpPr>
              <p:nvPr/>
            </p:nvSpPr>
            <p:spPr bwMode="auto">
              <a:xfrm flipV="1">
                <a:off x="1568381" y="4455031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8" name="Line 486"/>
              <p:cNvSpPr>
                <a:spLocks noChangeShapeType="1"/>
              </p:cNvSpPr>
              <p:nvPr/>
            </p:nvSpPr>
            <p:spPr bwMode="auto">
              <a:xfrm flipV="1">
                <a:off x="1568381" y="4543931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9" name="Line 487"/>
              <p:cNvSpPr>
                <a:spLocks noChangeShapeType="1"/>
              </p:cNvSpPr>
              <p:nvPr/>
            </p:nvSpPr>
            <p:spPr bwMode="auto">
              <a:xfrm flipV="1">
                <a:off x="1568381" y="4632831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0" name="Line 488"/>
              <p:cNvSpPr>
                <a:spLocks noChangeShapeType="1"/>
              </p:cNvSpPr>
              <p:nvPr/>
            </p:nvSpPr>
            <p:spPr bwMode="auto">
              <a:xfrm flipV="1">
                <a:off x="1568381" y="472014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1" name="Line 489"/>
              <p:cNvSpPr>
                <a:spLocks noChangeShapeType="1"/>
              </p:cNvSpPr>
              <p:nvPr/>
            </p:nvSpPr>
            <p:spPr bwMode="auto">
              <a:xfrm flipV="1">
                <a:off x="1568381" y="4809043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2" name="Line 490"/>
              <p:cNvSpPr>
                <a:spLocks noChangeShapeType="1"/>
              </p:cNvSpPr>
              <p:nvPr/>
            </p:nvSpPr>
            <p:spPr bwMode="auto">
              <a:xfrm flipV="1">
                <a:off x="1568381" y="4896356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3" name="Line 491"/>
              <p:cNvSpPr>
                <a:spLocks noChangeShapeType="1"/>
              </p:cNvSpPr>
              <p:nvPr/>
            </p:nvSpPr>
            <p:spPr bwMode="auto">
              <a:xfrm flipV="1">
                <a:off x="1568381" y="4985256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4" name="Line 492"/>
              <p:cNvSpPr>
                <a:spLocks noChangeShapeType="1"/>
              </p:cNvSpPr>
              <p:nvPr/>
            </p:nvSpPr>
            <p:spPr bwMode="auto">
              <a:xfrm flipV="1">
                <a:off x="1568381" y="5074156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5" name="Line 493"/>
              <p:cNvSpPr>
                <a:spLocks noChangeShapeType="1"/>
              </p:cNvSpPr>
              <p:nvPr/>
            </p:nvSpPr>
            <p:spPr bwMode="auto">
              <a:xfrm flipV="1">
                <a:off x="1568381" y="516146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6" name="Line 494"/>
              <p:cNvSpPr>
                <a:spLocks noChangeShapeType="1"/>
              </p:cNvSpPr>
              <p:nvPr/>
            </p:nvSpPr>
            <p:spPr bwMode="auto">
              <a:xfrm flipV="1">
                <a:off x="1568381" y="5250368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7" name="Line 495"/>
              <p:cNvSpPr>
                <a:spLocks noChangeShapeType="1"/>
              </p:cNvSpPr>
              <p:nvPr/>
            </p:nvSpPr>
            <p:spPr bwMode="auto">
              <a:xfrm flipV="1">
                <a:off x="1568381" y="5337681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8" name="Line 496"/>
              <p:cNvSpPr>
                <a:spLocks noChangeShapeType="1"/>
              </p:cNvSpPr>
              <p:nvPr/>
            </p:nvSpPr>
            <p:spPr bwMode="auto">
              <a:xfrm flipV="1">
                <a:off x="1568381" y="5426581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9" name="Line 497"/>
              <p:cNvSpPr>
                <a:spLocks noChangeShapeType="1"/>
              </p:cNvSpPr>
              <p:nvPr/>
            </p:nvSpPr>
            <p:spPr bwMode="auto">
              <a:xfrm flipV="1">
                <a:off x="1628706" y="5513893"/>
                <a:ext cx="96837" cy="968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0" name="Line 498"/>
              <p:cNvSpPr>
                <a:spLocks noChangeShapeType="1"/>
              </p:cNvSpPr>
              <p:nvPr/>
            </p:nvSpPr>
            <p:spPr bwMode="auto">
              <a:xfrm flipV="1">
                <a:off x="1717606" y="5602793"/>
                <a:ext cx="7937" cy="7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1" name="Line 499"/>
              <p:cNvSpPr>
                <a:spLocks noChangeShapeType="1"/>
              </p:cNvSpPr>
              <p:nvPr/>
            </p:nvSpPr>
            <p:spPr bwMode="auto">
              <a:xfrm>
                <a:off x="1560443" y="416451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2" name="Line 500"/>
              <p:cNvSpPr>
                <a:spLocks noChangeShapeType="1"/>
              </p:cNvSpPr>
              <p:nvPr/>
            </p:nvSpPr>
            <p:spPr bwMode="auto">
              <a:xfrm>
                <a:off x="1731893" y="4164518"/>
                <a:ext cx="0" cy="14525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3" name="Line 501"/>
              <p:cNvSpPr>
                <a:spLocks noChangeShapeType="1"/>
              </p:cNvSpPr>
              <p:nvPr/>
            </p:nvSpPr>
            <p:spPr bwMode="auto">
              <a:xfrm flipV="1">
                <a:off x="1560443" y="4164518"/>
                <a:ext cx="0" cy="14525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4" name="Line 502"/>
              <p:cNvSpPr>
                <a:spLocks noChangeShapeType="1"/>
              </p:cNvSpPr>
              <p:nvPr/>
            </p:nvSpPr>
            <p:spPr bwMode="auto">
              <a:xfrm>
                <a:off x="2427218" y="4250243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5" name="Line 503"/>
              <p:cNvSpPr>
                <a:spLocks noChangeShapeType="1"/>
              </p:cNvSpPr>
              <p:nvPr/>
            </p:nvSpPr>
            <p:spPr bwMode="auto">
              <a:xfrm flipV="1">
                <a:off x="2427218" y="4250243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6" name="Line 504"/>
              <p:cNvSpPr>
                <a:spLocks noChangeShapeType="1"/>
              </p:cNvSpPr>
              <p:nvPr/>
            </p:nvSpPr>
            <p:spPr bwMode="auto">
              <a:xfrm flipV="1">
                <a:off x="2427218" y="4270881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7" name="Line 505"/>
              <p:cNvSpPr>
                <a:spLocks noChangeShapeType="1"/>
              </p:cNvSpPr>
              <p:nvPr/>
            </p:nvSpPr>
            <p:spPr bwMode="auto">
              <a:xfrm flipV="1">
                <a:off x="2427218" y="435819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8" name="Line 506"/>
              <p:cNvSpPr>
                <a:spLocks noChangeShapeType="1"/>
              </p:cNvSpPr>
              <p:nvPr/>
            </p:nvSpPr>
            <p:spPr bwMode="auto">
              <a:xfrm flipV="1">
                <a:off x="2427218" y="4447093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9" name="Line 507"/>
              <p:cNvSpPr>
                <a:spLocks noChangeShapeType="1"/>
              </p:cNvSpPr>
              <p:nvPr/>
            </p:nvSpPr>
            <p:spPr bwMode="auto">
              <a:xfrm flipV="1">
                <a:off x="2427218" y="4534406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0" name="Line 508"/>
              <p:cNvSpPr>
                <a:spLocks noChangeShapeType="1"/>
              </p:cNvSpPr>
              <p:nvPr/>
            </p:nvSpPr>
            <p:spPr bwMode="auto">
              <a:xfrm flipV="1">
                <a:off x="2427218" y="4623306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1" name="Line 509"/>
              <p:cNvSpPr>
                <a:spLocks noChangeShapeType="1"/>
              </p:cNvSpPr>
              <p:nvPr/>
            </p:nvSpPr>
            <p:spPr bwMode="auto">
              <a:xfrm flipV="1">
                <a:off x="2427218" y="4712206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2" name="Line 510"/>
              <p:cNvSpPr>
                <a:spLocks noChangeShapeType="1"/>
              </p:cNvSpPr>
              <p:nvPr/>
            </p:nvSpPr>
            <p:spPr bwMode="auto">
              <a:xfrm flipV="1">
                <a:off x="2427218" y="479951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3" name="Line 511"/>
              <p:cNvSpPr>
                <a:spLocks noChangeShapeType="1"/>
              </p:cNvSpPr>
              <p:nvPr/>
            </p:nvSpPr>
            <p:spPr bwMode="auto">
              <a:xfrm flipV="1">
                <a:off x="2427218" y="4888418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4" name="Line 512"/>
              <p:cNvSpPr>
                <a:spLocks noChangeShapeType="1"/>
              </p:cNvSpPr>
              <p:nvPr/>
            </p:nvSpPr>
            <p:spPr bwMode="auto">
              <a:xfrm flipV="1">
                <a:off x="2427218" y="4975731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5" name="Line 513"/>
              <p:cNvSpPr>
                <a:spLocks noChangeShapeType="1"/>
              </p:cNvSpPr>
              <p:nvPr/>
            </p:nvSpPr>
            <p:spPr bwMode="auto">
              <a:xfrm flipV="1">
                <a:off x="2427218" y="5064631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6" name="Line 514"/>
              <p:cNvSpPr>
                <a:spLocks noChangeShapeType="1"/>
              </p:cNvSpPr>
              <p:nvPr/>
            </p:nvSpPr>
            <p:spPr bwMode="auto">
              <a:xfrm flipV="1">
                <a:off x="2427218" y="515194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7" name="Line 515"/>
              <p:cNvSpPr>
                <a:spLocks noChangeShapeType="1"/>
              </p:cNvSpPr>
              <p:nvPr/>
            </p:nvSpPr>
            <p:spPr bwMode="auto">
              <a:xfrm flipV="1">
                <a:off x="2427218" y="524084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8" name="Line 516"/>
              <p:cNvSpPr>
                <a:spLocks noChangeShapeType="1"/>
              </p:cNvSpPr>
              <p:nvPr/>
            </p:nvSpPr>
            <p:spPr bwMode="auto">
              <a:xfrm flipV="1">
                <a:off x="2427218" y="5329743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9" name="Line 517"/>
              <p:cNvSpPr>
                <a:spLocks noChangeShapeType="1"/>
              </p:cNvSpPr>
              <p:nvPr/>
            </p:nvSpPr>
            <p:spPr bwMode="auto">
              <a:xfrm flipV="1">
                <a:off x="2427218" y="5417056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0" name="Line 518"/>
              <p:cNvSpPr>
                <a:spLocks noChangeShapeType="1"/>
              </p:cNvSpPr>
              <p:nvPr/>
            </p:nvSpPr>
            <p:spPr bwMode="auto">
              <a:xfrm flipV="1">
                <a:off x="2479606" y="5505956"/>
                <a:ext cx="104775" cy="1047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1" name="Line 519"/>
              <p:cNvSpPr>
                <a:spLocks noChangeShapeType="1"/>
              </p:cNvSpPr>
              <p:nvPr/>
            </p:nvSpPr>
            <p:spPr bwMode="auto">
              <a:xfrm flipV="1">
                <a:off x="2566918" y="5593268"/>
                <a:ext cx="17462" cy="174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2" name="Line 520"/>
              <p:cNvSpPr>
                <a:spLocks noChangeShapeType="1"/>
              </p:cNvSpPr>
              <p:nvPr/>
            </p:nvSpPr>
            <p:spPr bwMode="auto">
              <a:xfrm>
                <a:off x="2419281" y="424389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3" name="Line 521"/>
              <p:cNvSpPr>
                <a:spLocks noChangeShapeType="1"/>
              </p:cNvSpPr>
              <p:nvPr/>
            </p:nvSpPr>
            <p:spPr bwMode="auto">
              <a:xfrm>
                <a:off x="2590731" y="4243893"/>
                <a:ext cx="0" cy="13731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4" name="Line 522"/>
              <p:cNvSpPr>
                <a:spLocks noChangeShapeType="1"/>
              </p:cNvSpPr>
              <p:nvPr/>
            </p:nvSpPr>
            <p:spPr bwMode="auto">
              <a:xfrm flipV="1">
                <a:off x="2419281" y="4243893"/>
                <a:ext cx="0" cy="13731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5" name="Rectangle 523"/>
              <p:cNvSpPr>
                <a:spLocks noChangeArrowheads="1"/>
              </p:cNvSpPr>
              <p:nvPr/>
            </p:nvSpPr>
            <p:spPr bwMode="auto">
              <a:xfrm>
                <a:off x="1731893" y="4666168"/>
                <a:ext cx="171450" cy="950912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6" name="Line 524"/>
              <p:cNvSpPr>
                <a:spLocks noChangeShapeType="1"/>
              </p:cNvSpPr>
              <p:nvPr/>
            </p:nvSpPr>
            <p:spPr bwMode="auto">
              <a:xfrm>
                <a:off x="1731893" y="466616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7" name="Line 525"/>
              <p:cNvSpPr>
                <a:spLocks noChangeShapeType="1"/>
              </p:cNvSpPr>
              <p:nvPr/>
            </p:nvSpPr>
            <p:spPr bwMode="auto">
              <a:xfrm>
                <a:off x="1903343" y="4666168"/>
                <a:ext cx="0" cy="9509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8" name="Line 526"/>
              <p:cNvSpPr>
                <a:spLocks noChangeShapeType="1"/>
              </p:cNvSpPr>
              <p:nvPr/>
            </p:nvSpPr>
            <p:spPr bwMode="auto">
              <a:xfrm flipV="1">
                <a:off x="1731893" y="4666168"/>
                <a:ext cx="0" cy="9509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9" name="Rectangle 527"/>
              <p:cNvSpPr>
                <a:spLocks noChangeArrowheads="1"/>
              </p:cNvSpPr>
              <p:nvPr/>
            </p:nvSpPr>
            <p:spPr bwMode="auto">
              <a:xfrm>
                <a:off x="2590731" y="4301043"/>
                <a:ext cx="171450" cy="1316037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0" name="Line 528"/>
              <p:cNvSpPr>
                <a:spLocks noChangeShapeType="1"/>
              </p:cNvSpPr>
              <p:nvPr/>
            </p:nvSpPr>
            <p:spPr bwMode="auto">
              <a:xfrm>
                <a:off x="2590731" y="430104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1" name="Line 529"/>
              <p:cNvSpPr>
                <a:spLocks noChangeShapeType="1"/>
              </p:cNvSpPr>
              <p:nvPr/>
            </p:nvSpPr>
            <p:spPr bwMode="auto">
              <a:xfrm>
                <a:off x="2762181" y="4301043"/>
                <a:ext cx="0" cy="13160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2" name="Line 530"/>
              <p:cNvSpPr>
                <a:spLocks noChangeShapeType="1"/>
              </p:cNvSpPr>
              <p:nvPr/>
            </p:nvSpPr>
            <p:spPr bwMode="auto">
              <a:xfrm flipV="1">
                <a:off x="2590731" y="4301043"/>
                <a:ext cx="0" cy="13160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3" name="Rectangle 531"/>
              <p:cNvSpPr>
                <a:spLocks noChangeArrowheads="1"/>
              </p:cNvSpPr>
              <p:nvPr/>
            </p:nvSpPr>
            <p:spPr bwMode="auto">
              <a:xfrm>
                <a:off x="1904931" y="4689981"/>
                <a:ext cx="171450" cy="927100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4" name="Line 532"/>
              <p:cNvSpPr>
                <a:spLocks noChangeShapeType="1"/>
              </p:cNvSpPr>
              <p:nvPr/>
            </p:nvSpPr>
            <p:spPr bwMode="auto">
              <a:xfrm>
                <a:off x="1904931" y="4689981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5" name="Line 533"/>
              <p:cNvSpPr>
                <a:spLocks noChangeShapeType="1"/>
              </p:cNvSpPr>
              <p:nvPr/>
            </p:nvSpPr>
            <p:spPr bwMode="auto">
              <a:xfrm>
                <a:off x="2076381" y="4689981"/>
                <a:ext cx="0" cy="927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6" name="Line 534"/>
              <p:cNvSpPr>
                <a:spLocks noChangeShapeType="1"/>
              </p:cNvSpPr>
              <p:nvPr/>
            </p:nvSpPr>
            <p:spPr bwMode="auto">
              <a:xfrm flipV="1">
                <a:off x="1904931" y="4689981"/>
                <a:ext cx="0" cy="927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7" name="Rectangle 535"/>
              <p:cNvSpPr>
                <a:spLocks noChangeArrowheads="1"/>
              </p:cNvSpPr>
              <p:nvPr/>
            </p:nvSpPr>
            <p:spPr bwMode="auto">
              <a:xfrm>
                <a:off x="2763768" y="4364543"/>
                <a:ext cx="171450" cy="1252537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8" name="Line 536"/>
              <p:cNvSpPr>
                <a:spLocks noChangeShapeType="1"/>
              </p:cNvSpPr>
              <p:nvPr/>
            </p:nvSpPr>
            <p:spPr bwMode="auto">
              <a:xfrm>
                <a:off x="2763768" y="436454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9" name="Line 537"/>
              <p:cNvSpPr>
                <a:spLocks noChangeShapeType="1"/>
              </p:cNvSpPr>
              <p:nvPr/>
            </p:nvSpPr>
            <p:spPr bwMode="auto">
              <a:xfrm>
                <a:off x="2935218" y="4364543"/>
                <a:ext cx="0" cy="12525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0" name="Line 538"/>
              <p:cNvSpPr>
                <a:spLocks noChangeShapeType="1"/>
              </p:cNvSpPr>
              <p:nvPr/>
            </p:nvSpPr>
            <p:spPr bwMode="auto">
              <a:xfrm flipV="1">
                <a:off x="2763768" y="4364543"/>
                <a:ext cx="0" cy="12525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1" name="Rectangle 539"/>
              <p:cNvSpPr>
                <a:spLocks noChangeArrowheads="1"/>
              </p:cNvSpPr>
              <p:nvPr/>
            </p:nvSpPr>
            <p:spPr bwMode="auto">
              <a:xfrm>
                <a:off x="2076381" y="4775706"/>
                <a:ext cx="171450" cy="841375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2" name="Line 540"/>
              <p:cNvSpPr>
                <a:spLocks noChangeShapeType="1"/>
              </p:cNvSpPr>
              <p:nvPr/>
            </p:nvSpPr>
            <p:spPr bwMode="auto">
              <a:xfrm>
                <a:off x="2082731" y="478364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3" name="Line 541"/>
              <p:cNvSpPr>
                <a:spLocks noChangeShapeType="1"/>
              </p:cNvSpPr>
              <p:nvPr/>
            </p:nvSpPr>
            <p:spPr bwMode="auto">
              <a:xfrm>
                <a:off x="2082731" y="4870956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4" name="Line 542"/>
              <p:cNvSpPr>
                <a:spLocks noChangeShapeType="1"/>
              </p:cNvSpPr>
              <p:nvPr/>
            </p:nvSpPr>
            <p:spPr bwMode="auto">
              <a:xfrm>
                <a:off x="2082731" y="4959856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5" name="Line 543"/>
              <p:cNvSpPr>
                <a:spLocks noChangeShapeType="1"/>
              </p:cNvSpPr>
              <p:nvPr/>
            </p:nvSpPr>
            <p:spPr bwMode="auto">
              <a:xfrm>
                <a:off x="2082731" y="5048756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6" name="Line 544"/>
              <p:cNvSpPr>
                <a:spLocks noChangeShapeType="1"/>
              </p:cNvSpPr>
              <p:nvPr/>
            </p:nvSpPr>
            <p:spPr bwMode="auto">
              <a:xfrm>
                <a:off x="2082731" y="513606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7" name="Line 545"/>
              <p:cNvSpPr>
                <a:spLocks noChangeShapeType="1"/>
              </p:cNvSpPr>
              <p:nvPr/>
            </p:nvSpPr>
            <p:spPr bwMode="auto">
              <a:xfrm>
                <a:off x="2082731" y="522496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8" name="Line 546"/>
              <p:cNvSpPr>
                <a:spLocks noChangeShapeType="1"/>
              </p:cNvSpPr>
              <p:nvPr/>
            </p:nvSpPr>
            <p:spPr bwMode="auto">
              <a:xfrm>
                <a:off x="2082731" y="5312281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9" name="Line 547"/>
              <p:cNvSpPr>
                <a:spLocks noChangeShapeType="1"/>
              </p:cNvSpPr>
              <p:nvPr/>
            </p:nvSpPr>
            <p:spPr bwMode="auto">
              <a:xfrm>
                <a:off x="2082731" y="5401181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0" name="Line 548"/>
              <p:cNvSpPr>
                <a:spLocks noChangeShapeType="1"/>
              </p:cNvSpPr>
              <p:nvPr/>
            </p:nvSpPr>
            <p:spPr bwMode="auto">
              <a:xfrm>
                <a:off x="2082731" y="5490081"/>
                <a:ext cx="120650" cy="1206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1" name="Line 549"/>
              <p:cNvSpPr>
                <a:spLocks noChangeShapeType="1"/>
              </p:cNvSpPr>
              <p:nvPr/>
            </p:nvSpPr>
            <p:spPr bwMode="auto">
              <a:xfrm>
                <a:off x="2082731" y="5577393"/>
                <a:ext cx="33337" cy="333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2" name="Line 550"/>
              <p:cNvSpPr>
                <a:spLocks noChangeShapeType="1"/>
              </p:cNvSpPr>
              <p:nvPr/>
            </p:nvSpPr>
            <p:spPr bwMode="auto">
              <a:xfrm>
                <a:off x="2082731" y="478364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3" name="Line 551"/>
              <p:cNvSpPr>
                <a:spLocks noChangeShapeType="1"/>
              </p:cNvSpPr>
              <p:nvPr/>
            </p:nvSpPr>
            <p:spPr bwMode="auto">
              <a:xfrm>
                <a:off x="2171631" y="4783643"/>
                <a:ext cx="68262" cy="682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4" name="Line 552"/>
              <p:cNvSpPr>
                <a:spLocks noChangeShapeType="1"/>
              </p:cNvSpPr>
              <p:nvPr/>
            </p:nvSpPr>
            <p:spPr bwMode="auto">
              <a:xfrm>
                <a:off x="2076381" y="4775706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5" name="Line 553"/>
              <p:cNvSpPr>
                <a:spLocks noChangeShapeType="1"/>
              </p:cNvSpPr>
              <p:nvPr/>
            </p:nvSpPr>
            <p:spPr bwMode="auto">
              <a:xfrm>
                <a:off x="2247831" y="4775706"/>
                <a:ext cx="0" cy="8413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6" name="Line 554"/>
              <p:cNvSpPr>
                <a:spLocks noChangeShapeType="1"/>
              </p:cNvSpPr>
              <p:nvPr/>
            </p:nvSpPr>
            <p:spPr bwMode="auto">
              <a:xfrm flipV="1">
                <a:off x="2076381" y="4775706"/>
                <a:ext cx="0" cy="8413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7" name="Rectangle 555"/>
              <p:cNvSpPr>
                <a:spLocks noChangeArrowheads="1"/>
              </p:cNvSpPr>
              <p:nvPr/>
            </p:nvSpPr>
            <p:spPr bwMode="auto">
              <a:xfrm>
                <a:off x="2935218" y="4475668"/>
                <a:ext cx="171450" cy="1141412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8" name="Line 556"/>
              <p:cNvSpPr>
                <a:spLocks noChangeShapeType="1"/>
              </p:cNvSpPr>
              <p:nvPr/>
            </p:nvSpPr>
            <p:spPr bwMode="auto">
              <a:xfrm>
                <a:off x="2941568" y="448201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9" name="Line 557"/>
              <p:cNvSpPr>
                <a:spLocks noChangeShapeType="1"/>
              </p:cNvSpPr>
              <p:nvPr/>
            </p:nvSpPr>
            <p:spPr bwMode="auto">
              <a:xfrm>
                <a:off x="2941568" y="457091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0" name="Line 558"/>
              <p:cNvSpPr>
                <a:spLocks noChangeShapeType="1"/>
              </p:cNvSpPr>
              <p:nvPr/>
            </p:nvSpPr>
            <p:spPr bwMode="auto">
              <a:xfrm>
                <a:off x="2941568" y="4659818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1" name="Line 559"/>
              <p:cNvSpPr>
                <a:spLocks noChangeShapeType="1"/>
              </p:cNvSpPr>
              <p:nvPr/>
            </p:nvSpPr>
            <p:spPr bwMode="auto">
              <a:xfrm>
                <a:off x="2941568" y="4747131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2" name="Line 560"/>
              <p:cNvSpPr>
                <a:spLocks noChangeShapeType="1"/>
              </p:cNvSpPr>
              <p:nvPr/>
            </p:nvSpPr>
            <p:spPr bwMode="auto">
              <a:xfrm>
                <a:off x="2941568" y="4836031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3" name="Line 561"/>
              <p:cNvSpPr>
                <a:spLocks noChangeShapeType="1"/>
              </p:cNvSpPr>
              <p:nvPr/>
            </p:nvSpPr>
            <p:spPr bwMode="auto">
              <a:xfrm>
                <a:off x="2941568" y="492334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4" name="Line 562"/>
              <p:cNvSpPr>
                <a:spLocks noChangeShapeType="1"/>
              </p:cNvSpPr>
              <p:nvPr/>
            </p:nvSpPr>
            <p:spPr bwMode="auto">
              <a:xfrm>
                <a:off x="2941568" y="501224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5" name="Line 563"/>
              <p:cNvSpPr>
                <a:spLocks noChangeShapeType="1"/>
              </p:cNvSpPr>
              <p:nvPr/>
            </p:nvSpPr>
            <p:spPr bwMode="auto">
              <a:xfrm>
                <a:off x="2941568" y="5101143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6" name="Line 564"/>
              <p:cNvSpPr>
                <a:spLocks noChangeShapeType="1"/>
              </p:cNvSpPr>
              <p:nvPr/>
            </p:nvSpPr>
            <p:spPr bwMode="auto">
              <a:xfrm>
                <a:off x="2941568" y="5188456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7" name="Line 565"/>
              <p:cNvSpPr>
                <a:spLocks noChangeShapeType="1"/>
              </p:cNvSpPr>
              <p:nvPr/>
            </p:nvSpPr>
            <p:spPr bwMode="auto">
              <a:xfrm>
                <a:off x="2941568" y="5277356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8" name="Line 566"/>
              <p:cNvSpPr>
                <a:spLocks noChangeShapeType="1"/>
              </p:cNvSpPr>
              <p:nvPr/>
            </p:nvSpPr>
            <p:spPr bwMode="auto">
              <a:xfrm>
                <a:off x="2941568" y="536466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9" name="Line 567"/>
              <p:cNvSpPr>
                <a:spLocks noChangeShapeType="1"/>
              </p:cNvSpPr>
              <p:nvPr/>
            </p:nvSpPr>
            <p:spPr bwMode="auto">
              <a:xfrm>
                <a:off x="2941568" y="545356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0" name="Line 568"/>
              <p:cNvSpPr>
                <a:spLocks noChangeShapeType="1"/>
              </p:cNvSpPr>
              <p:nvPr/>
            </p:nvSpPr>
            <p:spPr bwMode="auto">
              <a:xfrm>
                <a:off x="2941568" y="5540881"/>
                <a:ext cx="69850" cy="69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1" name="Line 569"/>
              <p:cNvSpPr>
                <a:spLocks noChangeShapeType="1"/>
              </p:cNvSpPr>
              <p:nvPr/>
            </p:nvSpPr>
            <p:spPr bwMode="auto">
              <a:xfrm>
                <a:off x="2941568" y="448201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2" name="Line 570"/>
              <p:cNvSpPr>
                <a:spLocks noChangeShapeType="1"/>
              </p:cNvSpPr>
              <p:nvPr/>
            </p:nvSpPr>
            <p:spPr bwMode="auto">
              <a:xfrm>
                <a:off x="3030468" y="4482018"/>
                <a:ext cx="68262" cy="69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3" name="Line 571"/>
              <p:cNvSpPr>
                <a:spLocks noChangeShapeType="1"/>
              </p:cNvSpPr>
              <p:nvPr/>
            </p:nvSpPr>
            <p:spPr bwMode="auto">
              <a:xfrm>
                <a:off x="2935218" y="447566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4" name="Line 572"/>
              <p:cNvSpPr>
                <a:spLocks noChangeShapeType="1"/>
              </p:cNvSpPr>
              <p:nvPr/>
            </p:nvSpPr>
            <p:spPr bwMode="auto">
              <a:xfrm>
                <a:off x="3106668" y="4475668"/>
                <a:ext cx="0" cy="11414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5" name="Line 573"/>
              <p:cNvSpPr>
                <a:spLocks noChangeShapeType="1"/>
              </p:cNvSpPr>
              <p:nvPr/>
            </p:nvSpPr>
            <p:spPr bwMode="auto">
              <a:xfrm flipV="1">
                <a:off x="2935218" y="4475668"/>
                <a:ext cx="0" cy="11414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6" name="Line 574"/>
              <p:cNvSpPr>
                <a:spLocks noChangeShapeType="1"/>
              </p:cNvSpPr>
              <p:nvPr/>
            </p:nvSpPr>
            <p:spPr bwMode="auto">
              <a:xfrm>
                <a:off x="1646168" y="3954968"/>
                <a:ext cx="0" cy="209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7" name="Line 575"/>
              <p:cNvSpPr>
                <a:spLocks noChangeShapeType="1"/>
              </p:cNvSpPr>
              <p:nvPr/>
            </p:nvSpPr>
            <p:spPr bwMode="auto">
              <a:xfrm>
                <a:off x="1614418" y="3954968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8" name="Line 576"/>
              <p:cNvSpPr>
                <a:spLocks noChangeShapeType="1"/>
              </p:cNvSpPr>
              <p:nvPr/>
            </p:nvSpPr>
            <p:spPr bwMode="auto">
              <a:xfrm>
                <a:off x="2505006" y="4143881"/>
                <a:ext cx="0" cy="1000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9" name="Line 577"/>
              <p:cNvSpPr>
                <a:spLocks noChangeShapeType="1"/>
              </p:cNvSpPr>
              <p:nvPr/>
            </p:nvSpPr>
            <p:spPr bwMode="auto">
              <a:xfrm>
                <a:off x="2473256" y="4143881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0" name="Line 578"/>
              <p:cNvSpPr>
                <a:spLocks noChangeShapeType="1"/>
              </p:cNvSpPr>
              <p:nvPr/>
            </p:nvSpPr>
            <p:spPr bwMode="auto">
              <a:xfrm>
                <a:off x="1819206" y="4516943"/>
                <a:ext cx="0" cy="149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1" name="Line 579"/>
              <p:cNvSpPr>
                <a:spLocks noChangeShapeType="1"/>
              </p:cNvSpPr>
              <p:nvPr/>
            </p:nvSpPr>
            <p:spPr bwMode="auto">
              <a:xfrm>
                <a:off x="1787456" y="451694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2" name="Line 580"/>
              <p:cNvSpPr>
                <a:spLocks noChangeShapeType="1"/>
              </p:cNvSpPr>
              <p:nvPr/>
            </p:nvSpPr>
            <p:spPr bwMode="auto">
              <a:xfrm>
                <a:off x="2678043" y="4196268"/>
                <a:ext cx="0" cy="1047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3" name="Line 581"/>
              <p:cNvSpPr>
                <a:spLocks noChangeShapeType="1"/>
              </p:cNvSpPr>
              <p:nvPr/>
            </p:nvSpPr>
            <p:spPr bwMode="auto">
              <a:xfrm>
                <a:off x="2646293" y="4196268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4" name="Line 582"/>
              <p:cNvSpPr>
                <a:spLocks noChangeShapeType="1"/>
              </p:cNvSpPr>
              <p:nvPr/>
            </p:nvSpPr>
            <p:spPr bwMode="auto">
              <a:xfrm>
                <a:off x="1989068" y="4521706"/>
                <a:ext cx="0" cy="1682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5" name="Line 583"/>
              <p:cNvSpPr>
                <a:spLocks noChangeShapeType="1"/>
              </p:cNvSpPr>
              <p:nvPr/>
            </p:nvSpPr>
            <p:spPr bwMode="auto">
              <a:xfrm>
                <a:off x="1958906" y="4521706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6" name="Line 584"/>
              <p:cNvSpPr>
                <a:spLocks noChangeShapeType="1"/>
              </p:cNvSpPr>
              <p:nvPr/>
            </p:nvSpPr>
            <p:spPr bwMode="auto">
              <a:xfrm>
                <a:off x="2847906" y="4226431"/>
                <a:ext cx="0" cy="1381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7" name="Line 585"/>
              <p:cNvSpPr>
                <a:spLocks noChangeShapeType="1"/>
              </p:cNvSpPr>
              <p:nvPr/>
            </p:nvSpPr>
            <p:spPr bwMode="auto">
              <a:xfrm>
                <a:off x="2817743" y="4226431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8" name="Line 586"/>
              <p:cNvSpPr>
                <a:spLocks noChangeShapeType="1"/>
              </p:cNvSpPr>
              <p:nvPr/>
            </p:nvSpPr>
            <p:spPr bwMode="auto">
              <a:xfrm>
                <a:off x="2162106" y="4637593"/>
                <a:ext cx="0" cy="1381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9" name="Line 587"/>
              <p:cNvSpPr>
                <a:spLocks noChangeShapeType="1"/>
              </p:cNvSpPr>
              <p:nvPr/>
            </p:nvSpPr>
            <p:spPr bwMode="auto">
              <a:xfrm>
                <a:off x="2131943" y="4637593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0" name="Line 588"/>
              <p:cNvSpPr>
                <a:spLocks noChangeShapeType="1"/>
              </p:cNvSpPr>
              <p:nvPr/>
            </p:nvSpPr>
            <p:spPr bwMode="auto">
              <a:xfrm>
                <a:off x="3020943" y="4366131"/>
                <a:ext cx="0" cy="1095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1" name="Line 589"/>
              <p:cNvSpPr>
                <a:spLocks noChangeShapeType="1"/>
              </p:cNvSpPr>
              <p:nvPr/>
            </p:nvSpPr>
            <p:spPr bwMode="auto">
              <a:xfrm>
                <a:off x="2990781" y="4366131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632" name="Gruppieren 631"/>
            <p:cNvGrpSpPr/>
            <p:nvPr/>
          </p:nvGrpSpPr>
          <p:grpSpPr>
            <a:xfrm>
              <a:off x="6592317" y="4056266"/>
              <a:ext cx="2476500" cy="1668462"/>
              <a:chOff x="-4227513" y="3462338"/>
              <a:chExt cx="2476500" cy="1668462"/>
            </a:xfrm>
          </p:grpSpPr>
          <p:grpSp>
            <p:nvGrpSpPr>
              <p:cNvPr id="633" name="Group 816"/>
              <p:cNvGrpSpPr>
                <a:grpSpLocks/>
              </p:cNvGrpSpPr>
              <p:nvPr/>
            </p:nvGrpSpPr>
            <p:grpSpPr bwMode="auto">
              <a:xfrm>
                <a:off x="-4227513" y="3552825"/>
                <a:ext cx="2476500" cy="1577975"/>
                <a:chOff x="-2663" y="2238"/>
                <a:chExt cx="1560" cy="994"/>
              </a:xfrm>
            </p:grpSpPr>
            <p:sp>
              <p:nvSpPr>
                <p:cNvPr id="657" name="Line 616"/>
                <p:cNvSpPr>
                  <a:spLocks noChangeShapeType="1"/>
                </p:cNvSpPr>
                <p:nvPr/>
              </p:nvSpPr>
              <p:spPr bwMode="auto">
                <a:xfrm>
                  <a:off x="-2658" y="235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58" name="Line 617"/>
                <p:cNvSpPr>
                  <a:spLocks noChangeShapeType="1"/>
                </p:cNvSpPr>
                <p:nvPr/>
              </p:nvSpPr>
              <p:spPr bwMode="auto">
                <a:xfrm>
                  <a:off x="-2658" y="2412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59" name="Line 618"/>
                <p:cNvSpPr>
                  <a:spLocks noChangeShapeType="1"/>
                </p:cNvSpPr>
                <p:nvPr/>
              </p:nvSpPr>
              <p:spPr bwMode="auto">
                <a:xfrm>
                  <a:off x="-2658" y="2467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60" name="Line 619"/>
                <p:cNvSpPr>
                  <a:spLocks noChangeShapeType="1"/>
                </p:cNvSpPr>
                <p:nvPr/>
              </p:nvSpPr>
              <p:spPr bwMode="auto">
                <a:xfrm>
                  <a:off x="-2658" y="2523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61" name="Line 620"/>
                <p:cNvSpPr>
                  <a:spLocks noChangeShapeType="1"/>
                </p:cNvSpPr>
                <p:nvPr/>
              </p:nvSpPr>
              <p:spPr bwMode="auto">
                <a:xfrm>
                  <a:off x="-2658" y="2578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62" name="Line 621"/>
                <p:cNvSpPr>
                  <a:spLocks noChangeShapeType="1"/>
                </p:cNvSpPr>
                <p:nvPr/>
              </p:nvSpPr>
              <p:spPr bwMode="auto">
                <a:xfrm>
                  <a:off x="-2658" y="2634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63" name="Line 622"/>
                <p:cNvSpPr>
                  <a:spLocks noChangeShapeType="1"/>
                </p:cNvSpPr>
                <p:nvPr/>
              </p:nvSpPr>
              <p:spPr bwMode="auto">
                <a:xfrm>
                  <a:off x="-2658" y="2689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64" name="Line 623"/>
                <p:cNvSpPr>
                  <a:spLocks noChangeShapeType="1"/>
                </p:cNvSpPr>
                <p:nvPr/>
              </p:nvSpPr>
              <p:spPr bwMode="auto">
                <a:xfrm>
                  <a:off x="-2658" y="2745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65" name="Line 624"/>
                <p:cNvSpPr>
                  <a:spLocks noChangeShapeType="1"/>
                </p:cNvSpPr>
                <p:nvPr/>
              </p:nvSpPr>
              <p:spPr bwMode="auto">
                <a:xfrm>
                  <a:off x="-2658" y="2801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66" name="Line 625"/>
                <p:cNvSpPr>
                  <a:spLocks noChangeShapeType="1"/>
                </p:cNvSpPr>
                <p:nvPr/>
              </p:nvSpPr>
              <p:spPr bwMode="auto">
                <a:xfrm>
                  <a:off x="-2658" y="285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67" name="Line 626"/>
                <p:cNvSpPr>
                  <a:spLocks noChangeShapeType="1"/>
                </p:cNvSpPr>
                <p:nvPr/>
              </p:nvSpPr>
              <p:spPr bwMode="auto">
                <a:xfrm>
                  <a:off x="-2658" y="2912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68" name="Line 627"/>
                <p:cNvSpPr>
                  <a:spLocks noChangeShapeType="1"/>
                </p:cNvSpPr>
                <p:nvPr/>
              </p:nvSpPr>
              <p:spPr bwMode="auto">
                <a:xfrm>
                  <a:off x="-2658" y="2967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69" name="Line 628"/>
                <p:cNvSpPr>
                  <a:spLocks noChangeShapeType="1"/>
                </p:cNvSpPr>
                <p:nvPr/>
              </p:nvSpPr>
              <p:spPr bwMode="auto">
                <a:xfrm>
                  <a:off x="-2658" y="3023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70" name="Line 629"/>
                <p:cNvSpPr>
                  <a:spLocks noChangeShapeType="1"/>
                </p:cNvSpPr>
                <p:nvPr/>
              </p:nvSpPr>
              <p:spPr bwMode="auto">
                <a:xfrm>
                  <a:off x="-2658" y="3079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71" name="Line 630"/>
                <p:cNvSpPr>
                  <a:spLocks noChangeShapeType="1"/>
                </p:cNvSpPr>
                <p:nvPr/>
              </p:nvSpPr>
              <p:spPr bwMode="auto">
                <a:xfrm>
                  <a:off x="-2658" y="3134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72" name="Line 631"/>
                <p:cNvSpPr>
                  <a:spLocks noChangeShapeType="1"/>
                </p:cNvSpPr>
                <p:nvPr/>
              </p:nvSpPr>
              <p:spPr bwMode="auto">
                <a:xfrm>
                  <a:off x="-2658" y="3190"/>
                  <a:ext cx="37" cy="3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73" name="Line 632"/>
                <p:cNvSpPr>
                  <a:spLocks noChangeShapeType="1"/>
                </p:cNvSpPr>
                <p:nvPr/>
              </p:nvSpPr>
              <p:spPr bwMode="auto">
                <a:xfrm>
                  <a:off x="-2658" y="235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74" name="Line 633"/>
                <p:cNvSpPr>
                  <a:spLocks noChangeShapeType="1"/>
                </p:cNvSpPr>
                <p:nvPr/>
              </p:nvSpPr>
              <p:spPr bwMode="auto">
                <a:xfrm>
                  <a:off x="-2663" y="2351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75" name="Line 634"/>
                <p:cNvSpPr>
                  <a:spLocks noChangeShapeType="1"/>
                </p:cNvSpPr>
                <p:nvPr/>
              </p:nvSpPr>
              <p:spPr bwMode="auto">
                <a:xfrm>
                  <a:off x="-2598" y="2351"/>
                  <a:ext cx="0" cy="88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76" name="Line 635"/>
                <p:cNvSpPr>
                  <a:spLocks noChangeShapeType="1"/>
                </p:cNvSpPr>
                <p:nvPr/>
              </p:nvSpPr>
              <p:spPr bwMode="auto">
                <a:xfrm flipV="1">
                  <a:off x="-2663" y="2351"/>
                  <a:ext cx="0" cy="88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77" name="Line 636"/>
                <p:cNvSpPr>
                  <a:spLocks noChangeShapeType="1"/>
                </p:cNvSpPr>
                <p:nvPr/>
              </p:nvSpPr>
              <p:spPr bwMode="auto">
                <a:xfrm>
                  <a:off x="-2334" y="2613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78" name="Line 637"/>
                <p:cNvSpPr>
                  <a:spLocks noChangeShapeType="1"/>
                </p:cNvSpPr>
                <p:nvPr/>
              </p:nvSpPr>
              <p:spPr bwMode="auto">
                <a:xfrm>
                  <a:off x="-2334" y="2669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79" name="Line 638"/>
                <p:cNvSpPr>
                  <a:spLocks noChangeShapeType="1"/>
                </p:cNvSpPr>
                <p:nvPr/>
              </p:nvSpPr>
              <p:spPr bwMode="auto">
                <a:xfrm>
                  <a:off x="-2334" y="2725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80" name="Line 639"/>
                <p:cNvSpPr>
                  <a:spLocks noChangeShapeType="1"/>
                </p:cNvSpPr>
                <p:nvPr/>
              </p:nvSpPr>
              <p:spPr bwMode="auto">
                <a:xfrm>
                  <a:off x="-2334" y="2780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81" name="Line 640"/>
                <p:cNvSpPr>
                  <a:spLocks noChangeShapeType="1"/>
                </p:cNvSpPr>
                <p:nvPr/>
              </p:nvSpPr>
              <p:spPr bwMode="auto">
                <a:xfrm>
                  <a:off x="-2334" y="2836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82" name="Line 641"/>
                <p:cNvSpPr>
                  <a:spLocks noChangeShapeType="1"/>
                </p:cNvSpPr>
                <p:nvPr/>
              </p:nvSpPr>
              <p:spPr bwMode="auto">
                <a:xfrm>
                  <a:off x="-2334" y="2891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83" name="Line 642"/>
                <p:cNvSpPr>
                  <a:spLocks noChangeShapeType="1"/>
                </p:cNvSpPr>
                <p:nvPr/>
              </p:nvSpPr>
              <p:spPr bwMode="auto">
                <a:xfrm>
                  <a:off x="-2334" y="2947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84" name="Line 643"/>
                <p:cNvSpPr>
                  <a:spLocks noChangeShapeType="1"/>
                </p:cNvSpPr>
                <p:nvPr/>
              </p:nvSpPr>
              <p:spPr bwMode="auto">
                <a:xfrm>
                  <a:off x="-2334" y="3003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85" name="Line 644"/>
                <p:cNvSpPr>
                  <a:spLocks noChangeShapeType="1"/>
                </p:cNvSpPr>
                <p:nvPr/>
              </p:nvSpPr>
              <p:spPr bwMode="auto">
                <a:xfrm>
                  <a:off x="-2334" y="3058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86" name="Line 645"/>
                <p:cNvSpPr>
                  <a:spLocks noChangeShapeType="1"/>
                </p:cNvSpPr>
                <p:nvPr/>
              </p:nvSpPr>
              <p:spPr bwMode="auto">
                <a:xfrm>
                  <a:off x="-2334" y="3114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87" name="Line 646"/>
                <p:cNvSpPr>
                  <a:spLocks noChangeShapeType="1"/>
                </p:cNvSpPr>
                <p:nvPr/>
              </p:nvSpPr>
              <p:spPr bwMode="auto">
                <a:xfrm>
                  <a:off x="-2334" y="3169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88" name="Line 647"/>
                <p:cNvSpPr>
                  <a:spLocks noChangeShapeType="1"/>
                </p:cNvSpPr>
                <p:nvPr/>
              </p:nvSpPr>
              <p:spPr bwMode="auto">
                <a:xfrm>
                  <a:off x="-2334" y="3225"/>
                  <a:ext cx="2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89" name="Line 648"/>
                <p:cNvSpPr>
                  <a:spLocks noChangeShapeType="1"/>
                </p:cNvSpPr>
                <p:nvPr/>
              </p:nvSpPr>
              <p:spPr bwMode="auto">
                <a:xfrm>
                  <a:off x="-2334" y="2613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90" name="Line 649"/>
                <p:cNvSpPr>
                  <a:spLocks noChangeShapeType="1"/>
                </p:cNvSpPr>
                <p:nvPr/>
              </p:nvSpPr>
              <p:spPr bwMode="auto">
                <a:xfrm>
                  <a:off x="-2278" y="2613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91" name="Line 650"/>
                <p:cNvSpPr>
                  <a:spLocks noChangeShapeType="1"/>
                </p:cNvSpPr>
                <p:nvPr/>
              </p:nvSpPr>
              <p:spPr bwMode="auto">
                <a:xfrm>
                  <a:off x="-2338" y="2609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92" name="Line 651"/>
                <p:cNvSpPr>
                  <a:spLocks noChangeShapeType="1"/>
                </p:cNvSpPr>
                <p:nvPr/>
              </p:nvSpPr>
              <p:spPr bwMode="auto">
                <a:xfrm>
                  <a:off x="-2273" y="2609"/>
                  <a:ext cx="0" cy="62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93" name="Line 652"/>
                <p:cNvSpPr>
                  <a:spLocks noChangeShapeType="1"/>
                </p:cNvSpPr>
                <p:nvPr/>
              </p:nvSpPr>
              <p:spPr bwMode="auto">
                <a:xfrm flipV="1">
                  <a:off x="-2338" y="2609"/>
                  <a:ext cx="0" cy="62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94" name="Line 653"/>
                <p:cNvSpPr>
                  <a:spLocks noChangeShapeType="1"/>
                </p:cNvSpPr>
                <p:nvPr/>
              </p:nvSpPr>
              <p:spPr bwMode="auto">
                <a:xfrm>
                  <a:off x="-2008" y="2560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95" name="Line 654"/>
                <p:cNvSpPr>
                  <a:spLocks noChangeShapeType="1"/>
                </p:cNvSpPr>
                <p:nvPr/>
              </p:nvSpPr>
              <p:spPr bwMode="auto">
                <a:xfrm>
                  <a:off x="-2008" y="2616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96" name="Line 655"/>
                <p:cNvSpPr>
                  <a:spLocks noChangeShapeType="1"/>
                </p:cNvSpPr>
                <p:nvPr/>
              </p:nvSpPr>
              <p:spPr bwMode="auto">
                <a:xfrm>
                  <a:off x="-2008" y="2671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97" name="Line 656"/>
                <p:cNvSpPr>
                  <a:spLocks noChangeShapeType="1"/>
                </p:cNvSpPr>
                <p:nvPr/>
              </p:nvSpPr>
              <p:spPr bwMode="auto">
                <a:xfrm>
                  <a:off x="-2008" y="2727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98" name="Line 657"/>
                <p:cNvSpPr>
                  <a:spLocks noChangeShapeType="1"/>
                </p:cNvSpPr>
                <p:nvPr/>
              </p:nvSpPr>
              <p:spPr bwMode="auto">
                <a:xfrm>
                  <a:off x="-2008" y="2782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699" name="Line 658"/>
                <p:cNvSpPr>
                  <a:spLocks noChangeShapeType="1"/>
                </p:cNvSpPr>
                <p:nvPr/>
              </p:nvSpPr>
              <p:spPr bwMode="auto">
                <a:xfrm>
                  <a:off x="-2008" y="2838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00" name="Line 659"/>
                <p:cNvSpPr>
                  <a:spLocks noChangeShapeType="1"/>
                </p:cNvSpPr>
                <p:nvPr/>
              </p:nvSpPr>
              <p:spPr bwMode="auto">
                <a:xfrm>
                  <a:off x="-2008" y="2894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01" name="Line 660"/>
                <p:cNvSpPr>
                  <a:spLocks noChangeShapeType="1"/>
                </p:cNvSpPr>
                <p:nvPr/>
              </p:nvSpPr>
              <p:spPr bwMode="auto">
                <a:xfrm>
                  <a:off x="-2008" y="2949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02" name="Line 661"/>
                <p:cNvSpPr>
                  <a:spLocks noChangeShapeType="1"/>
                </p:cNvSpPr>
                <p:nvPr/>
              </p:nvSpPr>
              <p:spPr bwMode="auto">
                <a:xfrm>
                  <a:off x="-2008" y="3005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03" name="Line 662"/>
                <p:cNvSpPr>
                  <a:spLocks noChangeShapeType="1"/>
                </p:cNvSpPr>
                <p:nvPr/>
              </p:nvSpPr>
              <p:spPr bwMode="auto">
                <a:xfrm>
                  <a:off x="-2008" y="3060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04" name="Line 663"/>
                <p:cNvSpPr>
                  <a:spLocks noChangeShapeType="1"/>
                </p:cNvSpPr>
                <p:nvPr/>
              </p:nvSpPr>
              <p:spPr bwMode="auto">
                <a:xfrm>
                  <a:off x="-2008" y="311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05" name="Line 664"/>
                <p:cNvSpPr>
                  <a:spLocks noChangeShapeType="1"/>
                </p:cNvSpPr>
                <p:nvPr/>
              </p:nvSpPr>
              <p:spPr bwMode="auto">
                <a:xfrm>
                  <a:off x="-2008" y="3172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06" name="Line 665"/>
                <p:cNvSpPr>
                  <a:spLocks noChangeShapeType="1"/>
                </p:cNvSpPr>
                <p:nvPr/>
              </p:nvSpPr>
              <p:spPr bwMode="auto">
                <a:xfrm>
                  <a:off x="-2008" y="2560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07" name="Line 666"/>
                <p:cNvSpPr>
                  <a:spLocks noChangeShapeType="1"/>
                </p:cNvSpPr>
                <p:nvPr/>
              </p:nvSpPr>
              <p:spPr bwMode="auto">
                <a:xfrm>
                  <a:off x="-2013" y="2556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08" name="Line 667"/>
                <p:cNvSpPr>
                  <a:spLocks noChangeShapeType="1"/>
                </p:cNvSpPr>
                <p:nvPr/>
              </p:nvSpPr>
              <p:spPr bwMode="auto">
                <a:xfrm>
                  <a:off x="-1948" y="2556"/>
                  <a:ext cx="0" cy="6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09" name="Line 668"/>
                <p:cNvSpPr>
                  <a:spLocks noChangeShapeType="1"/>
                </p:cNvSpPr>
                <p:nvPr/>
              </p:nvSpPr>
              <p:spPr bwMode="auto">
                <a:xfrm flipV="1">
                  <a:off x="-2013" y="2556"/>
                  <a:ext cx="0" cy="6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10" name="Line 669"/>
                <p:cNvSpPr>
                  <a:spLocks noChangeShapeType="1"/>
                </p:cNvSpPr>
                <p:nvPr/>
              </p:nvSpPr>
              <p:spPr bwMode="auto">
                <a:xfrm>
                  <a:off x="-1684" y="2974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11" name="Line 670"/>
                <p:cNvSpPr>
                  <a:spLocks noChangeShapeType="1"/>
                </p:cNvSpPr>
                <p:nvPr/>
              </p:nvSpPr>
              <p:spPr bwMode="auto">
                <a:xfrm>
                  <a:off x="-1684" y="3030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12" name="Line 671"/>
                <p:cNvSpPr>
                  <a:spLocks noChangeShapeType="1"/>
                </p:cNvSpPr>
                <p:nvPr/>
              </p:nvSpPr>
              <p:spPr bwMode="auto">
                <a:xfrm>
                  <a:off x="-1684" y="3085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13" name="Line 672"/>
                <p:cNvSpPr>
                  <a:spLocks noChangeShapeType="1"/>
                </p:cNvSpPr>
                <p:nvPr/>
              </p:nvSpPr>
              <p:spPr bwMode="auto">
                <a:xfrm>
                  <a:off x="-1684" y="3141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14" name="Line 673"/>
                <p:cNvSpPr>
                  <a:spLocks noChangeShapeType="1"/>
                </p:cNvSpPr>
                <p:nvPr/>
              </p:nvSpPr>
              <p:spPr bwMode="auto">
                <a:xfrm>
                  <a:off x="-1684" y="3196"/>
                  <a:ext cx="31" cy="3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15" name="Line 674"/>
                <p:cNvSpPr>
                  <a:spLocks noChangeShapeType="1"/>
                </p:cNvSpPr>
                <p:nvPr/>
              </p:nvSpPr>
              <p:spPr bwMode="auto">
                <a:xfrm>
                  <a:off x="-1684" y="2974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16" name="Line 675"/>
                <p:cNvSpPr>
                  <a:spLocks noChangeShapeType="1"/>
                </p:cNvSpPr>
                <p:nvPr/>
              </p:nvSpPr>
              <p:spPr bwMode="auto">
                <a:xfrm>
                  <a:off x="-1628" y="2974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17" name="Line 676"/>
                <p:cNvSpPr>
                  <a:spLocks noChangeShapeType="1"/>
                </p:cNvSpPr>
                <p:nvPr/>
              </p:nvSpPr>
              <p:spPr bwMode="auto">
                <a:xfrm>
                  <a:off x="-1688" y="2970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18" name="Line 677"/>
                <p:cNvSpPr>
                  <a:spLocks noChangeShapeType="1"/>
                </p:cNvSpPr>
                <p:nvPr/>
              </p:nvSpPr>
              <p:spPr bwMode="auto">
                <a:xfrm>
                  <a:off x="-1623" y="2970"/>
                  <a:ext cx="0" cy="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19" name="Line 678"/>
                <p:cNvSpPr>
                  <a:spLocks noChangeShapeType="1"/>
                </p:cNvSpPr>
                <p:nvPr/>
              </p:nvSpPr>
              <p:spPr bwMode="auto">
                <a:xfrm flipV="1">
                  <a:off x="-1688" y="2970"/>
                  <a:ext cx="0" cy="26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20" name="Line 679"/>
                <p:cNvSpPr>
                  <a:spLocks noChangeShapeType="1"/>
                </p:cNvSpPr>
                <p:nvPr/>
              </p:nvSpPr>
              <p:spPr bwMode="auto">
                <a:xfrm>
                  <a:off x="-1358" y="2950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21" name="Line 680"/>
                <p:cNvSpPr>
                  <a:spLocks noChangeShapeType="1"/>
                </p:cNvSpPr>
                <p:nvPr/>
              </p:nvSpPr>
              <p:spPr bwMode="auto">
                <a:xfrm>
                  <a:off x="-1358" y="300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22" name="Line 681"/>
                <p:cNvSpPr>
                  <a:spLocks noChangeShapeType="1"/>
                </p:cNvSpPr>
                <p:nvPr/>
              </p:nvSpPr>
              <p:spPr bwMode="auto">
                <a:xfrm>
                  <a:off x="-1358" y="3062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23" name="Line 682"/>
                <p:cNvSpPr>
                  <a:spLocks noChangeShapeType="1"/>
                </p:cNvSpPr>
                <p:nvPr/>
              </p:nvSpPr>
              <p:spPr bwMode="auto">
                <a:xfrm>
                  <a:off x="-1358" y="3117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24" name="Line 683"/>
                <p:cNvSpPr>
                  <a:spLocks noChangeShapeType="1"/>
                </p:cNvSpPr>
                <p:nvPr/>
              </p:nvSpPr>
              <p:spPr bwMode="auto">
                <a:xfrm>
                  <a:off x="-1358" y="3173"/>
                  <a:ext cx="54" cy="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25" name="Line 684"/>
                <p:cNvSpPr>
                  <a:spLocks noChangeShapeType="1"/>
                </p:cNvSpPr>
                <p:nvPr/>
              </p:nvSpPr>
              <p:spPr bwMode="auto">
                <a:xfrm>
                  <a:off x="-1358" y="2950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26" name="Line 685"/>
                <p:cNvSpPr>
                  <a:spLocks noChangeShapeType="1"/>
                </p:cNvSpPr>
                <p:nvPr/>
              </p:nvSpPr>
              <p:spPr bwMode="auto">
                <a:xfrm>
                  <a:off x="-1363" y="2946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27" name="Line 686"/>
                <p:cNvSpPr>
                  <a:spLocks noChangeShapeType="1"/>
                </p:cNvSpPr>
                <p:nvPr/>
              </p:nvSpPr>
              <p:spPr bwMode="auto">
                <a:xfrm>
                  <a:off x="-1298" y="2946"/>
                  <a:ext cx="0" cy="28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28" name="Line 687"/>
                <p:cNvSpPr>
                  <a:spLocks noChangeShapeType="1"/>
                </p:cNvSpPr>
                <p:nvPr/>
              </p:nvSpPr>
              <p:spPr bwMode="auto">
                <a:xfrm flipV="1">
                  <a:off x="-1363" y="2946"/>
                  <a:ext cx="0" cy="28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29" name="Rectangle 688"/>
                <p:cNvSpPr>
                  <a:spLocks noChangeArrowheads="1"/>
                </p:cNvSpPr>
                <p:nvPr/>
              </p:nvSpPr>
              <p:spPr bwMode="auto">
                <a:xfrm>
                  <a:off x="-2598" y="2316"/>
                  <a:ext cx="64" cy="916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0" name="Line 689"/>
                <p:cNvSpPr>
                  <a:spLocks noChangeShapeType="1"/>
                </p:cNvSpPr>
                <p:nvPr/>
              </p:nvSpPr>
              <p:spPr bwMode="auto">
                <a:xfrm>
                  <a:off x="-2598" y="2316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1" name="Line 690"/>
                <p:cNvSpPr>
                  <a:spLocks noChangeShapeType="1"/>
                </p:cNvSpPr>
                <p:nvPr/>
              </p:nvSpPr>
              <p:spPr bwMode="auto">
                <a:xfrm>
                  <a:off x="-2534" y="2316"/>
                  <a:ext cx="0" cy="9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2" name="Line 691"/>
                <p:cNvSpPr>
                  <a:spLocks noChangeShapeType="1"/>
                </p:cNvSpPr>
                <p:nvPr/>
              </p:nvSpPr>
              <p:spPr bwMode="auto">
                <a:xfrm flipV="1">
                  <a:off x="-2598" y="2316"/>
                  <a:ext cx="0" cy="9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3" name="Rectangle 692"/>
                <p:cNvSpPr>
                  <a:spLocks noChangeArrowheads="1"/>
                </p:cNvSpPr>
                <p:nvPr/>
              </p:nvSpPr>
              <p:spPr bwMode="auto">
                <a:xfrm>
                  <a:off x="-2273" y="2560"/>
                  <a:ext cx="65" cy="672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4" name="Line 693"/>
                <p:cNvSpPr>
                  <a:spLocks noChangeShapeType="1"/>
                </p:cNvSpPr>
                <p:nvPr/>
              </p:nvSpPr>
              <p:spPr bwMode="auto">
                <a:xfrm>
                  <a:off x="-2273" y="2560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5" name="Line 694"/>
                <p:cNvSpPr>
                  <a:spLocks noChangeShapeType="1"/>
                </p:cNvSpPr>
                <p:nvPr/>
              </p:nvSpPr>
              <p:spPr bwMode="auto">
                <a:xfrm>
                  <a:off x="-2208" y="2560"/>
                  <a:ext cx="0" cy="6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6" name="Line 695"/>
                <p:cNvSpPr>
                  <a:spLocks noChangeShapeType="1"/>
                </p:cNvSpPr>
                <p:nvPr/>
              </p:nvSpPr>
              <p:spPr bwMode="auto">
                <a:xfrm flipV="1">
                  <a:off x="-2273" y="2560"/>
                  <a:ext cx="0" cy="67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7" name="Rectangle 696"/>
                <p:cNvSpPr>
                  <a:spLocks noChangeArrowheads="1"/>
                </p:cNvSpPr>
                <p:nvPr/>
              </p:nvSpPr>
              <p:spPr bwMode="auto">
                <a:xfrm>
                  <a:off x="-1948" y="2914"/>
                  <a:ext cx="64" cy="318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8" name="Line 697"/>
                <p:cNvSpPr>
                  <a:spLocks noChangeShapeType="1"/>
                </p:cNvSpPr>
                <p:nvPr/>
              </p:nvSpPr>
              <p:spPr bwMode="auto">
                <a:xfrm>
                  <a:off x="-1948" y="2914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9" name="Line 698"/>
                <p:cNvSpPr>
                  <a:spLocks noChangeShapeType="1"/>
                </p:cNvSpPr>
                <p:nvPr/>
              </p:nvSpPr>
              <p:spPr bwMode="auto">
                <a:xfrm>
                  <a:off x="-1884" y="2914"/>
                  <a:ext cx="0" cy="31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0" name="Line 699"/>
                <p:cNvSpPr>
                  <a:spLocks noChangeShapeType="1"/>
                </p:cNvSpPr>
                <p:nvPr/>
              </p:nvSpPr>
              <p:spPr bwMode="auto">
                <a:xfrm flipV="1">
                  <a:off x="-1948" y="2914"/>
                  <a:ext cx="0" cy="31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1" name="Rectangle 700"/>
                <p:cNvSpPr>
                  <a:spLocks noChangeArrowheads="1"/>
                </p:cNvSpPr>
                <p:nvPr/>
              </p:nvSpPr>
              <p:spPr bwMode="auto">
                <a:xfrm>
                  <a:off x="-1623" y="3004"/>
                  <a:ext cx="65" cy="228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2" name="Line 701"/>
                <p:cNvSpPr>
                  <a:spLocks noChangeShapeType="1"/>
                </p:cNvSpPr>
                <p:nvPr/>
              </p:nvSpPr>
              <p:spPr bwMode="auto">
                <a:xfrm>
                  <a:off x="-1623" y="3004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3" name="Line 702"/>
                <p:cNvSpPr>
                  <a:spLocks noChangeShapeType="1"/>
                </p:cNvSpPr>
                <p:nvPr/>
              </p:nvSpPr>
              <p:spPr bwMode="auto">
                <a:xfrm>
                  <a:off x="-1558" y="3004"/>
                  <a:ext cx="0" cy="2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4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-1623" y="3004"/>
                  <a:ext cx="0" cy="2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5" name="Rectangle 704"/>
                <p:cNvSpPr>
                  <a:spLocks noChangeArrowheads="1"/>
                </p:cNvSpPr>
                <p:nvPr/>
              </p:nvSpPr>
              <p:spPr bwMode="auto">
                <a:xfrm>
                  <a:off x="-1298" y="3063"/>
                  <a:ext cx="66" cy="169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6" name="Line 705"/>
                <p:cNvSpPr>
                  <a:spLocks noChangeShapeType="1"/>
                </p:cNvSpPr>
                <p:nvPr/>
              </p:nvSpPr>
              <p:spPr bwMode="auto">
                <a:xfrm>
                  <a:off x="-1298" y="3063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7" name="Line 706"/>
                <p:cNvSpPr>
                  <a:spLocks noChangeShapeType="1"/>
                </p:cNvSpPr>
                <p:nvPr/>
              </p:nvSpPr>
              <p:spPr bwMode="auto">
                <a:xfrm>
                  <a:off x="-1232" y="3063"/>
                  <a:ext cx="0" cy="16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8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-1298" y="3063"/>
                  <a:ext cx="0" cy="16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9" name="Rectangle 708"/>
                <p:cNvSpPr>
                  <a:spLocks noChangeArrowheads="1"/>
                </p:cNvSpPr>
                <p:nvPr/>
              </p:nvSpPr>
              <p:spPr bwMode="auto">
                <a:xfrm>
                  <a:off x="-2534" y="2246"/>
                  <a:ext cx="66" cy="986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0" name="Line 709"/>
                <p:cNvSpPr>
                  <a:spLocks noChangeShapeType="1"/>
                </p:cNvSpPr>
                <p:nvPr/>
              </p:nvSpPr>
              <p:spPr bwMode="auto">
                <a:xfrm>
                  <a:off x="-2534" y="2246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1" name="Line 710"/>
                <p:cNvSpPr>
                  <a:spLocks noChangeShapeType="1"/>
                </p:cNvSpPr>
                <p:nvPr/>
              </p:nvSpPr>
              <p:spPr bwMode="auto">
                <a:xfrm>
                  <a:off x="-2468" y="2246"/>
                  <a:ext cx="0" cy="98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2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-2534" y="2246"/>
                  <a:ext cx="0" cy="98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3" name="Rectangle 712"/>
                <p:cNvSpPr>
                  <a:spLocks noChangeArrowheads="1"/>
                </p:cNvSpPr>
                <p:nvPr/>
              </p:nvSpPr>
              <p:spPr bwMode="auto">
                <a:xfrm>
                  <a:off x="-2208" y="2550"/>
                  <a:ext cx="65" cy="682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4" name="Line 713"/>
                <p:cNvSpPr>
                  <a:spLocks noChangeShapeType="1"/>
                </p:cNvSpPr>
                <p:nvPr/>
              </p:nvSpPr>
              <p:spPr bwMode="auto">
                <a:xfrm>
                  <a:off x="-2208" y="2550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5" name="Line 714"/>
                <p:cNvSpPr>
                  <a:spLocks noChangeShapeType="1"/>
                </p:cNvSpPr>
                <p:nvPr/>
              </p:nvSpPr>
              <p:spPr bwMode="auto">
                <a:xfrm>
                  <a:off x="-2143" y="2550"/>
                  <a:ext cx="0" cy="6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6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-2208" y="2550"/>
                  <a:ext cx="0" cy="6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7" name="Rectangle 716"/>
                <p:cNvSpPr>
                  <a:spLocks noChangeArrowheads="1"/>
                </p:cNvSpPr>
                <p:nvPr/>
              </p:nvSpPr>
              <p:spPr bwMode="auto">
                <a:xfrm>
                  <a:off x="-1882" y="2910"/>
                  <a:ext cx="64" cy="322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8" name="Line 717"/>
                <p:cNvSpPr>
                  <a:spLocks noChangeShapeType="1"/>
                </p:cNvSpPr>
                <p:nvPr/>
              </p:nvSpPr>
              <p:spPr bwMode="auto">
                <a:xfrm>
                  <a:off x="-1882" y="2910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9" name="Line 718"/>
                <p:cNvSpPr>
                  <a:spLocks noChangeShapeType="1"/>
                </p:cNvSpPr>
                <p:nvPr/>
              </p:nvSpPr>
              <p:spPr bwMode="auto">
                <a:xfrm>
                  <a:off x="-1818" y="2910"/>
                  <a:ext cx="0" cy="32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0" name="Line 719"/>
                <p:cNvSpPr>
                  <a:spLocks noChangeShapeType="1"/>
                </p:cNvSpPr>
                <p:nvPr/>
              </p:nvSpPr>
              <p:spPr bwMode="auto">
                <a:xfrm flipV="1">
                  <a:off x="-1882" y="2910"/>
                  <a:ext cx="0" cy="32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1" name="Rectangle 720"/>
                <p:cNvSpPr>
                  <a:spLocks noChangeArrowheads="1"/>
                </p:cNvSpPr>
                <p:nvPr/>
              </p:nvSpPr>
              <p:spPr bwMode="auto">
                <a:xfrm>
                  <a:off x="-1558" y="3014"/>
                  <a:ext cx="65" cy="218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2" name="Line 721"/>
                <p:cNvSpPr>
                  <a:spLocks noChangeShapeType="1"/>
                </p:cNvSpPr>
                <p:nvPr/>
              </p:nvSpPr>
              <p:spPr bwMode="auto">
                <a:xfrm>
                  <a:off x="-1558" y="3014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3" name="Line 722"/>
                <p:cNvSpPr>
                  <a:spLocks noChangeShapeType="1"/>
                </p:cNvSpPr>
                <p:nvPr/>
              </p:nvSpPr>
              <p:spPr bwMode="auto">
                <a:xfrm>
                  <a:off x="-1493" y="3014"/>
                  <a:ext cx="0" cy="21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4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-1558" y="3014"/>
                  <a:ext cx="0" cy="21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5" name="Rectangle 724"/>
                <p:cNvSpPr>
                  <a:spLocks noChangeArrowheads="1"/>
                </p:cNvSpPr>
                <p:nvPr/>
              </p:nvSpPr>
              <p:spPr bwMode="auto">
                <a:xfrm>
                  <a:off x="-1232" y="3057"/>
                  <a:ext cx="64" cy="175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6" name="Line 725"/>
                <p:cNvSpPr>
                  <a:spLocks noChangeShapeType="1"/>
                </p:cNvSpPr>
                <p:nvPr/>
              </p:nvSpPr>
              <p:spPr bwMode="auto">
                <a:xfrm>
                  <a:off x="-1232" y="3057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7" name="Line 726"/>
                <p:cNvSpPr>
                  <a:spLocks noChangeShapeType="1"/>
                </p:cNvSpPr>
                <p:nvPr/>
              </p:nvSpPr>
              <p:spPr bwMode="auto">
                <a:xfrm>
                  <a:off x="-1168" y="3057"/>
                  <a:ext cx="0" cy="17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8" name="Line 727"/>
                <p:cNvSpPr>
                  <a:spLocks noChangeShapeType="1"/>
                </p:cNvSpPr>
                <p:nvPr/>
              </p:nvSpPr>
              <p:spPr bwMode="auto">
                <a:xfrm flipV="1">
                  <a:off x="-1232" y="3057"/>
                  <a:ext cx="0" cy="17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9" name="Rectangle 728"/>
                <p:cNvSpPr>
                  <a:spLocks noChangeArrowheads="1"/>
                </p:cNvSpPr>
                <p:nvPr/>
              </p:nvSpPr>
              <p:spPr bwMode="auto">
                <a:xfrm>
                  <a:off x="-2468" y="2238"/>
                  <a:ext cx="65" cy="994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0" name="Line 729"/>
                <p:cNvSpPr>
                  <a:spLocks noChangeShapeType="1"/>
                </p:cNvSpPr>
                <p:nvPr/>
              </p:nvSpPr>
              <p:spPr bwMode="auto">
                <a:xfrm>
                  <a:off x="-2463" y="2243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1" name="Line 730"/>
                <p:cNvSpPr>
                  <a:spLocks noChangeShapeType="1"/>
                </p:cNvSpPr>
                <p:nvPr/>
              </p:nvSpPr>
              <p:spPr bwMode="auto">
                <a:xfrm>
                  <a:off x="-2463" y="2298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2" name="Line 731"/>
                <p:cNvSpPr>
                  <a:spLocks noChangeShapeType="1"/>
                </p:cNvSpPr>
                <p:nvPr/>
              </p:nvSpPr>
              <p:spPr bwMode="auto">
                <a:xfrm>
                  <a:off x="-2463" y="2354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3" name="Line 732"/>
                <p:cNvSpPr>
                  <a:spLocks noChangeShapeType="1"/>
                </p:cNvSpPr>
                <p:nvPr/>
              </p:nvSpPr>
              <p:spPr bwMode="auto">
                <a:xfrm>
                  <a:off x="-2463" y="2409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4" name="Line 733"/>
                <p:cNvSpPr>
                  <a:spLocks noChangeShapeType="1"/>
                </p:cNvSpPr>
                <p:nvPr/>
              </p:nvSpPr>
              <p:spPr bwMode="auto">
                <a:xfrm>
                  <a:off x="-2463" y="2465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5" name="Line 734"/>
                <p:cNvSpPr>
                  <a:spLocks noChangeShapeType="1"/>
                </p:cNvSpPr>
                <p:nvPr/>
              </p:nvSpPr>
              <p:spPr bwMode="auto">
                <a:xfrm>
                  <a:off x="-2463" y="2520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6" name="Line 735"/>
                <p:cNvSpPr>
                  <a:spLocks noChangeShapeType="1"/>
                </p:cNvSpPr>
                <p:nvPr/>
              </p:nvSpPr>
              <p:spPr bwMode="auto">
                <a:xfrm>
                  <a:off x="-2463" y="257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7" name="Line 736"/>
                <p:cNvSpPr>
                  <a:spLocks noChangeShapeType="1"/>
                </p:cNvSpPr>
                <p:nvPr/>
              </p:nvSpPr>
              <p:spPr bwMode="auto">
                <a:xfrm>
                  <a:off x="-2463" y="2632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8" name="Line 737"/>
                <p:cNvSpPr>
                  <a:spLocks noChangeShapeType="1"/>
                </p:cNvSpPr>
                <p:nvPr/>
              </p:nvSpPr>
              <p:spPr bwMode="auto">
                <a:xfrm>
                  <a:off x="-2463" y="2687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9" name="Line 738"/>
                <p:cNvSpPr>
                  <a:spLocks noChangeShapeType="1"/>
                </p:cNvSpPr>
                <p:nvPr/>
              </p:nvSpPr>
              <p:spPr bwMode="auto">
                <a:xfrm>
                  <a:off x="-2463" y="2743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0" name="Line 739"/>
                <p:cNvSpPr>
                  <a:spLocks noChangeShapeType="1"/>
                </p:cNvSpPr>
                <p:nvPr/>
              </p:nvSpPr>
              <p:spPr bwMode="auto">
                <a:xfrm>
                  <a:off x="-2463" y="2798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1" name="Line 740"/>
                <p:cNvSpPr>
                  <a:spLocks noChangeShapeType="1"/>
                </p:cNvSpPr>
                <p:nvPr/>
              </p:nvSpPr>
              <p:spPr bwMode="auto">
                <a:xfrm>
                  <a:off x="-2463" y="2854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2" name="Line 741"/>
                <p:cNvSpPr>
                  <a:spLocks noChangeShapeType="1"/>
                </p:cNvSpPr>
                <p:nvPr/>
              </p:nvSpPr>
              <p:spPr bwMode="auto">
                <a:xfrm>
                  <a:off x="-2463" y="2910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3" name="Line 742"/>
                <p:cNvSpPr>
                  <a:spLocks noChangeShapeType="1"/>
                </p:cNvSpPr>
                <p:nvPr/>
              </p:nvSpPr>
              <p:spPr bwMode="auto">
                <a:xfrm>
                  <a:off x="-2463" y="2965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4" name="Line 743"/>
                <p:cNvSpPr>
                  <a:spLocks noChangeShapeType="1"/>
                </p:cNvSpPr>
                <p:nvPr/>
              </p:nvSpPr>
              <p:spPr bwMode="auto">
                <a:xfrm>
                  <a:off x="-2463" y="3021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5" name="Line 744"/>
                <p:cNvSpPr>
                  <a:spLocks noChangeShapeType="1"/>
                </p:cNvSpPr>
                <p:nvPr/>
              </p:nvSpPr>
              <p:spPr bwMode="auto">
                <a:xfrm>
                  <a:off x="-2463" y="307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6" name="Line 745"/>
                <p:cNvSpPr>
                  <a:spLocks noChangeShapeType="1"/>
                </p:cNvSpPr>
                <p:nvPr/>
              </p:nvSpPr>
              <p:spPr bwMode="auto">
                <a:xfrm>
                  <a:off x="-2463" y="3132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7" name="Line 746"/>
                <p:cNvSpPr>
                  <a:spLocks noChangeShapeType="1"/>
                </p:cNvSpPr>
                <p:nvPr/>
              </p:nvSpPr>
              <p:spPr bwMode="auto">
                <a:xfrm>
                  <a:off x="-2463" y="3187"/>
                  <a:ext cx="39" cy="4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8" name="Line 747"/>
                <p:cNvSpPr>
                  <a:spLocks noChangeShapeType="1"/>
                </p:cNvSpPr>
                <p:nvPr/>
              </p:nvSpPr>
              <p:spPr bwMode="auto">
                <a:xfrm>
                  <a:off x="-2463" y="2243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9" name="Line 748"/>
                <p:cNvSpPr>
                  <a:spLocks noChangeShapeType="1"/>
                </p:cNvSpPr>
                <p:nvPr/>
              </p:nvSpPr>
              <p:spPr bwMode="auto">
                <a:xfrm>
                  <a:off x="-2468" y="2238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0" name="Line 749"/>
                <p:cNvSpPr>
                  <a:spLocks noChangeShapeType="1"/>
                </p:cNvSpPr>
                <p:nvPr/>
              </p:nvSpPr>
              <p:spPr bwMode="auto">
                <a:xfrm>
                  <a:off x="-2403" y="2238"/>
                  <a:ext cx="0" cy="99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1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-2468" y="2238"/>
                  <a:ext cx="0" cy="99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2" name="Rectangle 751"/>
                <p:cNvSpPr>
                  <a:spLocks noChangeArrowheads="1"/>
                </p:cNvSpPr>
                <p:nvPr/>
              </p:nvSpPr>
              <p:spPr bwMode="auto">
                <a:xfrm>
                  <a:off x="-2143" y="2514"/>
                  <a:ext cx="65" cy="718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3" name="Line 752"/>
                <p:cNvSpPr>
                  <a:spLocks noChangeShapeType="1"/>
                </p:cNvSpPr>
                <p:nvPr/>
              </p:nvSpPr>
              <p:spPr bwMode="auto">
                <a:xfrm>
                  <a:off x="-2139" y="2518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4" name="Line 753"/>
                <p:cNvSpPr>
                  <a:spLocks noChangeShapeType="1"/>
                </p:cNvSpPr>
                <p:nvPr/>
              </p:nvSpPr>
              <p:spPr bwMode="auto">
                <a:xfrm>
                  <a:off x="-2139" y="2574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5" name="Line 754"/>
                <p:cNvSpPr>
                  <a:spLocks noChangeShapeType="1"/>
                </p:cNvSpPr>
                <p:nvPr/>
              </p:nvSpPr>
              <p:spPr bwMode="auto">
                <a:xfrm>
                  <a:off x="-2139" y="2629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6" name="Line 755"/>
                <p:cNvSpPr>
                  <a:spLocks noChangeShapeType="1"/>
                </p:cNvSpPr>
                <p:nvPr/>
              </p:nvSpPr>
              <p:spPr bwMode="auto">
                <a:xfrm>
                  <a:off x="-2139" y="2685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7" name="Line 756"/>
                <p:cNvSpPr>
                  <a:spLocks noChangeShapeType="1"/>
                </p:cNvSpPr>
                <p:nvPr/>
              </p:nvSpPr>
              <p:spPr bwMode="auto">
                <a:xfrm>
                  <a:off x="-2139" y="2741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8" name="Line 757"/>
                <p:cNvSpPr>
                  <a:spLocks noChangeShapeType="1"/>
                </p:cNvSpPr>
                <p:nvPr/>
              </p:nvSpPr>
              <p:spPr bwMode="auto">
                <a:xfrm>
                  <a:off x="-2139" y="2796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9" name="Line 758"/>
                <p:cNvSpPr>
                  <a:spLocks noChangeShapeType="1"/>
                </p:cNvSpPr>
                <p:nvPr/>
              </p:nvSpPr>
              <p:spPr bwMode="auto">
                <a:xfrm>
                  <a:off x="-2139" y="2852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0" name="Line 759"/>
                <p:cNvSpPr>
                  <a:spLocks noChangeShapeType="1"/>
                </p:cNvSpPr>
                <p:nvPr/>
              </p:nvSpPr>
              <p:spPr bwMode="auto">
                <a:xfrm>
                  <a:off x="-2139" y="2907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1" name="Line 760"/>
                <p:cNvSpPr>
                  <a:spLocks noChangeShapeType="1"/>
                </p:cNvSpPr>
                <p:nvPr/>
              </p:nvSpPr>
              <p:spPr bwMode="auto">
                <a:xfrm>
                  <a:off x="-2139" y="2963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2" name="Line 761"/>
                <p:cNvSpPr>
                  <a:spLocks noChangeShapeType="1"/>
                </p:cNvSpPr>
                <p:nvPr/>
              </p:nvSpPr>
              <p:spPr bwMode="auto">
                <a:xfrm>
                  <a:off x="-2139" y="3018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3" name="Line 762"/>
                <p:cNvSpPr>
                  <a:spLocks noChangeShapeType="1"/>
                </p:cNvSpPr>
                <p:nvPr/>
              </p:nvSpPr>
              <p:spPr bwMode="auto">
                <a:xfrm>
                  <a:off x="-2139" y="3074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4" name="Line 763"/>
                <p:cNvSpPr>
                  <a:spLocks noChangeShapeType="1"/>
                </p:cNvSpPr>
                <p:nvPr/>
              </p:nvSpPr>
              <p:spPr bwMode="auto">
                <a:xfrm>
                  <a:off x="-2139" y="3130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5" name="Line 764"/>
                <p:cNvSpPr>
                  <a:spLocks noChangeShapeType="1"/>
                </p:cNvSpPr>
                <p:nvPr/>
              </p:nvSpPr>
              <p:spPr bwMode="auto">
                <a:xfrm>
                  <a:off x="-2139" y="3185"/>
                  <a:ext cx="42" cy="4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6" name="Line 765"/>
                <p:cNvSpPr>
                  <a:spLocks noChangeShapeType="1"/>
                </p:cNvSpPr>
                <p:nvPr/>
              </p:nvSpPr>
              <p:spPr bwMode="auto">
                <a:xfrm>
                  <a:off x="-2139" y="2518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7" name="Line 766"/>
                <p:cNvSpPr>
                  <a:spLocks noChangeShapeType="1"/>
                </p:cNvSpPr>
                <p:nvPr/>
              </p:nvSpPr>
              <p:spPr bwMode="auto">
                <a:xfrm>
                  <a:off x="-2083" y="251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8" name="Line 767"/>
                <p:cNvSpPr>
                  <a:spLocks noChangeShapeType="1"/>
                </p:cNvSpPr>
                <p:nvPr/>
              </p:nvSpPr>
              <p:spPr bwMode="auto">
                <a:xfrm>
                  <a:off x="-2143" y="2514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9" name="Line 768"/>
                <p:cNvSpPr>
                  <a:spLocks noChangeShapeType="1"/>
                </p:cNvSpPr>
                <p:nvPr/>
              </p:nvSpPr>
              <p:spPr bwMode="auto">
                <a:xfrm>
                  <a:off x="-2078" y="2514"/>
                  <a:ext cx="0" cy="71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0" name="Line 769"/>
                <p:cNvSpPr>
                  <a:spLocks noChangeShapeType="1"/>
                </p:cNvSpPr>
                <p:nvPr/>
              </p:nvSpPr>
              <p:spPr bwMode="auto">
                <a:xfrm flipV="1">
                  <a:off x="-2143" y="2514"/>
                  <a:ext cx="0" cy="71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1" name="Rectangle 770"/>
                <p:cNvSpPr>
                  <a:spLocks noChangeArrowheads="1"/>
                </p:cNvSpPr>
                <p:nvPr/>
              </p:nvSpPr>
              <p:spPr bwMode="auto">
                <a:xfrm>
                  <a:off x="-1818" y="2944"/>
                  <a:ext cx="65" cy="288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2" name="Line 771"/>
                <p:cNvSpPr>
                  <a:spLocks noChangeShapeType="1"/>
                </p:cNvSpPr>
                <p:nvPr/>
              </p:nvSpPr>
              <p:spPr bwMode="auto">
                <a:xfrm>
                  <a:off x="-1813" y="2948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3" name="Line 772"/>
                <p:cNvSpPr>
                  <a:spLocks noChangeShapeType="1"/>
                </p:cNvSpPr>
                <p:nvPr/>
              </p:nvSpPr>
              <p:spPr bwMode="auto">
                <a:xfrm>
                  <a:off x="-1813" y="3004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4" name="Line 773"/>
                <p:cNvSpPr>
                  <a:spLocks noChangeShapeType="1"/>
                </p:cNvSpPr>
                <p:nvPr/>
              </p:nvSpPr>
              <p:spPr bwMode="auto">
                <a:xfrm>
                  <a:off x="-1813" y="3059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5" name="Line 774"/>
                <p:cNvSpPr>
                  <a:spLocks noChangeShapeType="1"/>
                </p:cNvSpPr>
                <p:nvPr/>
              </p:nvSpPr>
              <p:spPr bwMode="auto">
                <a:xfrm>
                  <a:off x="-1813" y="3115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6" name="Line 775"/>
                <p:cNvSpPr>
                  <a:spLocks noChangeShapeType="1"/>
                </p:cNvSpPr>
                <p:nvPr/>
              </p:nvSpPr>
              <p:spPr bwMode="auto">
                <a:xfrm>
                  <a:off x="-1813" y="3170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7" name="Line 776"/>
                <p:cNvSpPr>
                  <a:spLocks noChangeShapeType="1"/>
                </p:cNvSpPr>
                <p:nvPr/>
              </p:nvSpPr>
              <p:spPr bwMode="auto">
                <a:xfrm>
                  <a:off x="-1813" y="322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8" name="Line 777"/>
                <p:cNvSpPr>
                  <a:spLocks noChangeShapeType="1"/>
                </p:cNvSpPr>
                <p:nvPr/>
              </p:nvSpPr>
              <p:spPr bwMode="auto">
                <a:xfrm>
                  <a:off x="-1813" y="2948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9" name="Line 778"/>
                <p:cNvSpPr>
                  <a:spLocks noChangeShapeType="1"/>
                </p:cNvSpPr>
                <p:nvPr/>
              </p:nvSpPr>
              <p:spPr bwMode="auto">
                <a:xfrm>
                  <a:off x="-1818" y="2944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0" name="Line 779"/>
                <p:cNvSpPr>
                  <a:spLocks noChangeShapeType="1"/>
                </p:cNvSpPr>
                <p:nvPr/>
              </p:nvSpPr>
              <p:spPr bwMode="auto">
                <a:xfrm>
                  <a:off x="-1753" y="2944"/>
                  <a:ext cx="0" cy="2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1" name="Line 780"/>
                <p:cNvSpPr>
                  <a:spLocks noChangeShapeType="1"/>
                </p:cNvSpPr>
                <p:nvPr/>
              </p:nvSpPr>
              <p:spPr bwMode="auto">
                <a:xfrm flipV="1">
                  <a:off x="-1818" y="2944"/>
                  <a:ext cx="0" cy="2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2" name="Rectangle 781"/>
                <p:cNvSpPr>
                  <a:spLocks noChangeArrowheads="1"/>
                </p:cNvSpPr>
                <p:nvPr/>
              </p:nvSpPr>
              <p:spPr bwMode="auto">
                <a:xfrm>
                  <a:off x="-1493" y="3033"/>
                  <a:ext cx="66" cy="199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3" name="Line 782"/>
                <p:cNvSpPr>
                  <a:spLocks noChangeShapeType="1"/>
                </p:cNvSpPr>
                <p:nvPr/>
              </p:nvSpPr>
              <p:spPr bwMode="auto">
                <a:xfrm>
                  <a:off x="-1489" y="3038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4" name="Line 783"/>
                <p:cNvSpPr>
                  <a:spLocks noChangeShapeType="1"/>
                </p:cNvSpPr>
                <p:nvPr/>
              </p:nvSpPr>
              <p:spPr bwMode="auto">
                <a:xfrm>
                  <a:off x="-1489" y="3093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5" name="Line 784"/>
                <p:cNvSpPr>
                  <a:spLocks noChangeShapeType="1"/>
                </p:cNvSpPr>
                <p:nvPr/>
              </p:nvSpPr>
              <p:spPr bwMode="auto">
                <a:xfrm>
                  <a:off x="-1489" y="3149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6" name="Line 785"/>
                <p:cNvSpPr>
                  <a:spLocks noChangeShapeType="1"/>
                </p:cNvSpPr>
                <p:nvPr/>
              </p:nvSpPr>
              <p:spPr bwMode="auto">
                <a:xfrm>
                  <a:off x="-1489" y="3204"/>
                  <a:ext cx="23" cy="2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7" name="Line 786"/>
                <p:cNvSpPr>
                  <a:spLocks noChangeShapeType="1"/>
                </p:cNvSpPr>
                <p:nvPr/>
              </p:nvSpPr>
              <p:spPr bwMode="auto">
                <a:xfrm>
                  <a:off x="-1489" y="3038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8" name="Line 787"/>
                <p:cNvSpPr>
                  <a:spLocks noChangeShapeType="1"/>
                </p:cNvSpPr>
                <p:nvPr/>
              </p:nvSpPr>
              <p:spPr bwMode="auto">
                <a:xfrm>
                  <a:off x="-1433" y="3038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9" name="Line 788"/>
                <p:cNvSpPr>
                  <a:spLocks noChangeShapeType="1"/>
                </p:cNvSpPr>
                <p:nvPr/>
              </p:nvSpPr>
              <p:spPr bwMode="auto">
                <a:xfrm>
                  <a:off x="-1493" y="3033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0" name="Line 789"/>
                <p:cNvSpPr>
                  <a:spLocks noChangeShapeType="1"/>
                </p:cNvSpPr>
                <p:nvPr/>
              </p:nvSpPr>
              <p:spPr bwMode="auto">
                <a:xfrm>
                  <a:off x="-1427" y="3033"/>
                  <a:ext cx="0" cy="19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1" name="Line 790"/>
                <p:cNvSpPr>
                  <a:spLocks noChangeShapeType="1"/>
                </p:cNvSpPr>
                <p:nvPr/>
              </p:nvSpPr>
              <p:spPr bwMode="auto">
                <a:xfrm flipV="1">
                  <a:off x="-1493" y="3033"/>
                  <a:ext cx="0" cy="19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2" name="Rectangle 791"/>
                <p:cNvSpPr>
                  <a:spLocks noChangeArrowheads="1"/>
                </p:cNvSpPr>
                <p:nvPr/>
              </p:nvSpPr>
              <p:spPr bwMode="auto">
                <a:xfrm>
                  <a:off x="-1168" y="3079"/>
                  <a:ext cx="65" cy="153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3" name="Line 792"/>
                <p:cNvSpPr>
                  <a:spLocks noChangeShapeType="1"/>
                </p:cNvSpPr>
                <p:nvPr/>
              </p:nvSpPr>
              <p:spPr bwMode="auto">
                <a:xfrm>
                  <a:off x="-1163" y="3083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4" name="Line 793"/>
                <p:cNvSpPr>
                  <a:spLocks noChangeShapeType="1"/>
                </p:cNvSpPr>
                <p:nvPr/>
              </p:nvSpPr>
              <p:spPr bwMode="auto">
                <a:xfrm>
                  <a:off x="-1163" y="3139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5" name="Line 794"/>
                <p:cNvSpPr>
                  <a:spLocks noChangeShapeType="1"/>
                </p:cNvSpPr>
                <p:nvPr/>
              </p:nvSpPr>
              <p:spPr bwMode="auto">
                <a:xfrm>
                  <a:off x="-1163" y="3194"/>
                  <a:ext cx="33" cy="3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6" name="Line 795"/>
                <p:cNvSpPr>
                  <a:spLocks noChangeShapeType="1"/>
                </p:cNvSpPr>
                <p:nvPr/>
              </p:nvSpPr>
              <p:spPr bwMode="auto">
                <a:xfrm>
                  <a:off x="-1163" y="3083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7" name="Line 796"/>
                <p:cNvSpPr>
                  <a:spLocks noChangeShapeType="1"/>
                </p:cNvSpPr>
                <p:nvPr/>
              </p:nvSpPr>
              <p:spPr bwMode="auto">
                <a:xfrm>
                  <a:off x="-1168" y="3079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8" name="Line 797"/>
                <p:cNvSpPr>
                  <a:spLocks noChangeShapeType="1"/>
                </p:cNvSpPr>
                <p:nvPr/>
              </p:nvSpPr>
              <p:spPr bwMode="auto">
                <a:xfrm>
                  <a:off x="-1103" y="3079"/>
                  <a:ext cx="0" cy="15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9" name="Line 798"/>
                <p:cNvSpPr>
                  <a:spLocks noChangeShapeType="1"/>
                </p:cNvSpPr>
                <p:nvPr/>
              </p:nvSpPr>
              <p:spPr bwMode="auto">
                <a:xfrm flipV="1">
                  <a:off x="-1168" y="3079"/>
                  <a:ext cx="0" cy="15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0" name="Line 799"/>
                <p:cNvSpPr>
                  <a:spLocks noChangeShapeType="1"/>
                </p:cNvSpPr>
                <p:nvPr/>
              </p:nvSpPr>
              <p:spPr bwMode="auto">
                <a:xfrm>
                  <a:off x="-2631" y="2308"/>
                  <a:ext cx="0" cy="4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1" name="Line 800"/>
                <p:cNvSpPr>
                  <a:spLocks noChangeShapeType="1"/>
                </p:cNvSpPr>
                <p:nvPr/>
              </p:nvSpPr>
              <p:spPr bwMode="auto">
                <a:xfrm>
                  <a:off x="-2650" y="2308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2" name="Line 801"/>
                <p:cNvSpPr>
                  <a:spLocks noChangeShapeType="1"/>
                </p:cNvSpPr>
                <p:nvPr/>
              </p:nvSpPr>
              <p:spPr bwMode="auto">
                <a:xfrm>
                  <a:off x="-2306" y="2542"/>
                  <a:ext cx="0" cy="6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3" name="Line 802"/>
                <p:cNvSpPr>
                  <a:spLocks noChangeShapeType="1"/>
                </p:cNvSpPr>
                <p:nvPr/>
              </p:nvSpPr>
              <p:spPr bwMode="auto">
                <a:xfrm>
                  <a:off x="-2325" y="2542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4" name="Line 803"/>
                <p:cNvSpPr>
                  <a:spLocks noChangeShapeType="1"/>
                </p:cNvSpPr>
                <p:nvPr/>
              </p:nvSpPr>
              <p:spPr bwMode="auto">
                <a:xfrm>
                  <a:off x="-1980" y="2449"/>
                  <a:ext cx="0" cy="10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5" name="Line 804"/>
                <p:cNvSpPr>
                  <a:spLocks noChangeShapeType="1"/>
                </p:cNvSpPr>
                <p:nvPr/>
              </p:nvSpPr>
              <p:spPr bwMode="auto">
                <a:xfrm>
                  <a:off x="-1999" y="2449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6" name="Line 805"/>
                <p:cNvSpPr>
                  <a:spLocks noChangeShapeType="1"/>
                </p:cNvSpPr>
                <p:nvPr/>
              </p:nvSpPr>
              <p:spPr bwMode="auto">
                <a:xfrm>
                  <a:off x="-1655" y="2946"/>
                  <a:ext cx="0" cy="2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7" name="Line 806"/>
                <p:cNvSpPr>
                  <a:spLocks noChangeShapeType="1"/>
                </p:cNvSpPr>
                <p:nvPr/>
              </p:nvSpPr>
              <p:spPr bwMode="auto">
                <a:xfrm>
                  <a:off x="-1675" y="2946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8" name="Line 807"/>
                <p:cNvSpPr>
                  <a:spLocks noChangeShapeType="1"/>
                </p:cNvSpPr>
                <p:nvPr/>
              </p:nvSpPr>
              <p:spPr bwMode="auto">
                <a:xfrm>
                  <a:off x="-1330" y="2907"/>
                  <a:ext cx="0" cy="3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9" name="Line 808"/>
                <p:cNvSpPr>
                  <a:spLocks noChangeShapeType="1"/>
                </p:cNvSpPr>
                <p:nvPr/>
              </p:nvSpPr>
              <p:spPr bwMode="auto">
                <a:xfrm>
                  <a:off x="-1349" y="2907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0" name="Line 809"/>
                <p:cNvSpPr>
                  <a:spLocks noChangeShapeType="1"/>
                </p:cNvSpPr>
                <p:nvPr/>
              </p:nvSpPr>
              <p:spPr bwMode="auto">
                <a:xfrm>
                  <a:off x="-2565" y="2261"/>
                  <a:ext cx="0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1" name="Line 810"/>
                <p:cNvSpPr>
                  <a:spLocks noChangeShapeType="1"/>
                </p:cNvSpPr>
                <p:nvPr/>
              </p:nvSpPr>
              <p:spPr bwMode="auto">
                <a:xfrm>
                  <a:off x="-2585" y="2261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2" name="Line 811"/>
                <p:cNvSpPr>
                  <a:spLocks noChangeShapeType="1"/>
                </p:cNvSpPr>
                <p:nvPr/>
              </p:nvSpPr>
              <p:spPr bwMode="auto">
                <a:xfrm>
                  <a:off x="-2241" y="2509"/>
                  <a:ext cx="0" cy="5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3" name="Line 812"/>
                <p:cNvSpPr>
                  <a:spLocks noChangeShapeType="1"/>
                </p:cNvSpPr>
                <p:nvPr/>
              </p:nvSpPr>
              <p:spPr bwMode="auto">
                <a:xfrm>
                  <a:off x="-2260" y="2509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4" name="Line 813"/>
                <p:cNvSpPr>
                  <a:spLocks noChangeShapeType="1"/>
                </p:cNvSpPr>
                <p:nvPr/>
              </p:nvSpPr>
              <p:spPr bwMode="auto">
                <a:xfrm>
                  <a:off x="-1915" y="2870"/>
                  <a:ext cx="0" cy="4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5" name="Line 814"/>
                <p:cNvSpPr>
                  <a:spLocks noChangeShapeType="1"/>
                </p:cNvSpPr>
                <p:nvPr/>
              </p:nvSpPr>
              <p:spPr bwMode="auto">
                <a:xfrm>
                  <a:off x="-1935" y="2870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6" name="Line 815"/>
                <p:cNvSpPr>
                  <a:spLocks noChangeShapeType="1"/>
                </p:cNvSpPr>
                <p:nvPr/>
              </p:nvSpPr>
              <p:spPr bwMode="auto">
                <a:xfrm>
                  <a:off x="-1591" y="2982"/>
                  <a:ext cx="0" cy="2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634" name="Line 817"/>
              <p:cNvSpPr>
                <a:spLocks noChangeShapeType="1"/>
              </p:cNvSpPr>
              <p:nvPr/>
            </p:nvSpPr>
            <p:spPr bwMode="auto">
              <a:xfrm>
                <a:off x="-2555876" y="4733925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5" name="Line 818"/>
              <p:cNvSpPr>
                <a:spLocks noChangeShapeType="1"/>
              </p:cNvSpPr>
              <p:nvPr/>
            </p:nvSpPr>
            <p:spPr bwMode="auto">
              <a:xfrm>
                <a:off x="-2008188" y="4829175"/>
                <a:ext cx="0" cy="333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6" name="Line 819"/>
              <p:cNvSpPr>
                <a:spLocks noChangeShapeType="1"/>
              </p:cNvSpPr>
              <p:nvPr/>
            </p:nvSpPr>
            <p:spPr bwMode="auto">
              <a:xfrm>
                <a:off x="-2038351" y="4829175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7" name="Line 820"/>
              <p:cNvSpPr>
                <a:spLocks noChangeShapeType="1"/>
              </p:cNvSpPr>
              <p:nvPr/>
            </p:nvSpPr>
            <p:spPr bwMode="auto">
              <a:xfrm>
                <a:off x="-3970338" y="3489325"/>
                <a:ext cx="0" cy="762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8" name="Line 821"/>
              <p:cNvSpPr>
                <a:spLocks noChangeShapeType="1"/>
              </p:cNvSpPr>
              <p:nvPr/>
            </p:nvSpPr>
            <p:spPr bwMode="auto">
              <a:xfrm>
                <a:off x="-4000501" y="348932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9" name="Line 822"/>
              <p:cNvSpPr>
                <a:spLocks noChangeShapeType="1"/>
              </p:cNvSpPr>
              <p:nvPr/>
            </p:nvSpPr>
            <p:spPr bwMode="auto">
              <a:xfrm>
                <a:off x="-3452813" y="3949700"/>
                <a:ext cx="0" cy="984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0" name="Line 823"/>
              <p:cNvSpPr>
                <a:spLocks noChangeShapeType="1"/>
              </p:cNvSpPr>
              <p:nvPr/>
            </p:nvSpPr>
            <p:spPr bwMode="auto">
              <a:xfrm>
                <a:off x="-3482976" y="394970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1" name="Line 824"/>
              <p:cNvSpPr>
                <a:spLocks noChangeShapeType="1"/>
              </p:cNvSpPr>
              <p:nvPr/>
            </p:nvSpPr>
            <p:spPr bwMode="auto">
              <a:xfrm>
                <a:off x="-2938463" y="4530725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2" name="Line 825"/>
              <p:cNvSpPr>
                <a:spLocks noChangeShapeType="1"/>
              </p:cNvSpPr>
              <p:nvPr/>
            </p:nvSpPr>
            <p:spPr bwMode="auto">
              <a:xfrm>
                <a:off x="-2968626" y="453072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3" name="Line 826"/>
              <p:cNvSpPr>
                <a:spLocks noChangeShapeType="1"/>
              </p:cNvSpPr>
              <p:nvPr/>
            </p:nvSpPr>
            <p:spPr bwMode="auto">
              <a:xfrm>
                <a:off x="-2420938" y="4745038"/>
                <a:ext cx="0" cy="396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4" name="Line 827"/>
              <p:cNvSpPr>
                <a:spLocks noChangeShapeType="1"/>
              </p:cNvSpPr>
              <p:nvPr/>
            </p:nvSpPr>
            <p:spPr bwMode="auto">
              <a:xfrm>
                <a:off x="-2451101" y="474503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5" name="Line 828"/>
              <p:cNvSpPr>
                <a:spLocks noChangeShapeType="1"/>
              </p:cNvSpPr>
              <p:nvPr/>
            </p:nvSpPr>
            <p:spPr bwMode="auto">
              <a:xfrm>
                <a:off x="-1906588" y="4805363"/>
                <a:ext cx="0" cy="47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6" name="Line 829"/>
              <p:cNvSpPr>
                <a:spLocks noChangeShapeType="1"/>
              </p:cNvSpPr>
              <p:nvPr/>
            </p:nvSpPr>
            <p:spPr bwMode="auto">
              <a:xfrm>
                <a:off x="-1936751" y="480536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7" name="Line 830"/>
              <p:cNvSpPr>
                <a:spLocks noChangeShapeType="1"/>
              </p:cNvSpPr>
              <p:nvPr/>
            </p:nvSpPr>
            <p:spPr bwMode="auto">
              <a:xfrm>
                <a:off x="-3867151" y="3462338"/>
                <a:ext cx="0" cy="90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8" name="Line 831"/>
              <p:cNvSpPr>
                <a:spLocks noChangeShapeType="1"/>
              </p:cNvSpPr>
              <p:nvPr/>
            </p:nvSpPr>
            <p:spPr bwMode="auto">
              <a:xfrm>
                <a:off x="-3897313" y="346233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9" name="Line 832"/>
              <p:cNvSpPr>
                <a:spLocks noChangeShapeType="1"/>
              </p:cNvSpPr>
              <p:nvPr/>
            </p:nvSpPr>
            <p:spPr bwMode="auto">
              <a:xfrm>
                <a:off x="-3349626" y="3903663"/>
                <a:ext cx="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0" name="Line 833"/>
              <p:cNvSpPr>
                <a:spLocks noChangeShapeType="1"/>
              </p:cNvSpPr>
              <p:nvPr/>
            </p:nvSpPr>
            <p:spPr bwMode="auto">
              <a:xfrm>
                <a:off x="-3381376" y="390366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1" name="Line 834"/>
              <p:cNvSpPr>
                <a:spLocks noChangeShapeType="1"/>
              </p:cNvSpPr>
              <p:nvPr/>
            </p:nvSpPr>
            <p:spPr bwMode="auto">
              <a:xfrm>
                <a:off x="-2835276" y="4619625"/>
                <a:ext cx="0" cy="53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2" name="Line 835"/>
              <p:cNvSpPr>
                <a:spLocks noChangeShapeType="1"/>
              </p:cNvSpPr>
              <p:nvPr/>
            </p:nvSpPr>
            <p:spPr bwMode="auto">
              <a:xfrm>
                <a:off x="-2865438" y="4619625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3" name="Line 836"/>
              <p:cNvSpPr>
                <a:spLocks noChangeShapeType="1"/>
              </p:cNvSpPr>
              <p:nvPr/>
            </p:nvSpPr>
            <p:spPr bwMode="auto">
              <a:xfrm>
                <a:off x="-2317751" y="4781550"/>
                <a:ext cx="0" cy="333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4" name="Line 837"/>
              <p:cNvSpPr>
                <a:spLocks noChangeShapeType="1"/>
              </p:cNvSpPr>
              <p:nvPr/>
            </p:nvSpPr>
            <p:spPr bwMode="auto">
              <a:xfrm>
                <a:off x="-2349501" y="478155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5" name="Line 838"/>
              <p:cNvSpPr>
                <a:spLocks noChangeShapeType="1"/>
              </p:cNvSpPr>
              <p:nvPr/>
            </p:nvSpPr>
            <p:spPr bwMode="auto">
              <a:xfrm>
                <a:off x="-1801813" y="4865688"/>
                <a:ext cx="0" cy="22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6" name="Line 839"/>
              <p:cNvSpPr>
                <a:spLocks noChangeShapeType="1"/>
              </p:cNvSpPr>
              <p:nvPr/>
            </p:nvSpPr>
            <p:spPr bwMode="auto">
              <a:xfrm>
                <a:off x="-1831976" y="48656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857" name="Gruppieren 856"/>
            <p:cNvGrpSpPr/>
            <p:nvPr/>
          </p:nvGrpSpPr>
          <p:grpSpPr>
            <a:xfrm>
              <a:off x="3593598" y="3857500"/>
              <a:ext cx="2446337" cy="1873250"/>
              <a:chOff x="-3948113" y="2719388"/>
              <a:chExt cx="2446337" cy="1873250"/>
            </a:xfrm>
          </p:grpSpPr>
          <p:sp>
            <p:nvSpPr>
              <p:cNvPr id="858" name="Line 903"/>
              <p:cNvSpPr>
                <a:spLocks noChangeShapeType="1"/>
              </p:cNvSpPr>
              <p:nvPr/>
            </p:nvSpPr>
            <p:spPr bwMode="auto">
              <a:xfrm>
                <a:off x="-3940176" y="2921000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59" name="Line 904"/>
              <p:cNvSpPr>
                <a:spLocks noChangeShapeType="1"/>
              </p:cNvSpPr>
              <p:nvPr/>
            </p:nvSpPr>
            <p:spPr bwMode="auto">
              <a:xfrm flipV="1">
                <a:off x="-3940176" y="2921000"/>
                <a:ext cx="87313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0" name="Line 905"/>
              <p:cNvSpPr>
                <a:spLocks noChangeShapeType="1"/>
              </p:cNvSpPr>
              <p:nvPr/>
            </p:nvSpPr>
            <p:spPr bwMode="auto">
              <a:xfrm flipV="1">
                <a:off x="-3940176" y="2984500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1" name="Line 906"/>
              <p:cNvSpPr>
                <a:spLocks noChangeShapeType="1"/>
              </p:cNvSpPr>
              <p:nvPr/>
            </p:nvSpPr>
            <p:spPr bwMode="auto">
              <a:xfrm flipV="1">
                <a:off x="-3940176" y="3073400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2" name="Line 907"/>
              <p:cNvSpPr>
                <a:spLocks noChangeShapeType="1"/>
              </p:cNvSpPr>
              <p:nvPr/>
            </p:nvSpPr>
            <p:spPr bwMode="auto">
              <a:xfrm flipV="1">
                <a:off x="-3940176" y="3160713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3" name="Line 908"/>
              <p:cNvSpPr>
                <a:spLocks noChangeShapeType="1"/>
              </p:cNvSpPr>
              <p:nvPr/>
            </p:nvSpPr>
            <p:spPr bwMode="auto">
              <a:xfrm flipV="1">
                <a:off x="-3940176" y="3249613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4" name="Line 909"/>
              <p:cNvSpPr>
                <a:spLocks noChangeShapeType="1"/>
              </p:cNvSpPr>
              <p:nvPr/>
            </p:nvSpPr>
            <p:spPr bwMode="auto">
              <a:xfrm flipV="1">
                <a:off x="-3940176" y="3336925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5" name="Line 910"/>
              <p:cNvSpPr>
                <a:spLocks noChangeShapeType="1"/>
              </p:cNvSpPr>
              <p:nvPr/>
            </p:nvSpPr>
            <p:spPr bwMode="auto">
              <a:xfrm flipV="1">
                <a:off x="-3940176" y="3425825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6" name="Line 911"/>
              <p:cNvSpPr>
                <a:spLocks noChangeShapeType="1"/>
              </p:cNvSpPr>
              <p:nvPr/>
            </p:nvSpPr>
            <p:spPr bwMode="auto">
              <a:xfrm flipV="1">
                <a:off x="-3940176" y="3514725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7" name="Line 912"/>
              <p:cNvSpPr>
                <a:spLocks noChangeShapeType="1"/>
              </p:cNvSpPr>
              <p:nvPr/>
            </p:nvSpPr>
            <p:spPr bwMode="auto">
              <a:xfrm flipV="1">
                <a:off x="-3940176" y="3602038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8" name="Line 913"/>
              <p:cNvSpPr>
                <a:spLocks noChangeShapeType="1"/>
              </p:cNvSpPr>
              <p:nvPr/>
            </p:nvSpPr>
            <p:spPr bwMode="auto">
              <a:xfrm flipV="1">
                <a:off x="-3940176" y="3690938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9" name="Line 914"/>
              <p:cNvSpPr>
                <a:spLocks noChangeShapeType="1"/>
              </p:cNvSpPr>
              <p:nvPr/>
            </p:nvSpPr>
            <p:spPr bwMode="auto">
              <a:xfrm flipV="1">
                <a:off x="-3940176" y="3778250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0" name="Line 915"/>
              <p:cNvSpPr>
                <a:spLocks noChangeShapeType="1"/>
              </p:cNvSpPr>
              <p:nvPr/>
            </p:nvSpPr>
            <p:spPr bwMode="auto">
              <a:xfrm flipV="1">
                <a:off x="-3940176" y="3867150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1" name="Line 916"/>
              <p:cNvSpPr>
                <a:spLocks noChangeShapeType="1"/>
              </p:cNvSpPr>
              <p:nvPr/>
            </p:nvSpPr>
            <p:spPr bwMode="auto">
              <a:xfrm flipV="1">
                <a:off x="-3940176" y="3956050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2" name="Line 917"/>
              <p:cNvSpPr>
                <a:spLocks noChangeShapeType="1"/>
              </p:cNvSpPr>
              <p:nvPr/>
            </p:nvSpPr>
            <p:spPr bwMode="auto">
              <a:xfrm flipV="1">
                <a:off x="-3940176" y="4043363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3" name="Line 918"/>
              <p:cNvSpPr>
                <a:spLocks noChangeShapeType="1"/>
              </p:cNvSpPr>
              <p:nvPr/>
            </p:nvSpPr>
            <p:spPr bwMode="auto">
              <a:xfrm flipV="1">
                <a:off x="-3940176" y="4132263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4" name="Line 919"/>
              <p:cNvSpPr>
                <a:spLocks noChangeShapeType="1"/>
              </p:cNvSpPr>
              <p:nvPr/>
            </p:nvSpPr>
            <p:spPr bwMode="auto">
              <a:xfrm flipV="1">
                <a:off x="-3940176" y="4219575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5" name="Line 920"/>
              <p:cNvSpPr>
                <a:spLocks noChangeShapeType="1"/>
              </p:cNvSpPr>
              <p:nvPr/>
            </p:nvSpPr>
            <p:spPr bwMode="auto">
              <a:xfrm flipV="1">
                <a:off x="-3940176" y="4308475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6" name="Line 921"/>
              <p:cNvSpPr>
                <a:spLocks noChangeShapeType="1"/>
              </p:cNvSpPr>
              <p:nvPr/>
            </p:nvSpPr>
            <p:spPr bwMode="auto">
              <a:xfrm flipV="1">
                <a:off x="-3940176" y="4395788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7" name="Line 922"/>
              <p:cNvSpPr>
                <a:spLocks noChangeShapeType="1"/>
              </p:cNvSpPr>
              <p:nvPr/>
            </p:nvSpPr>
            <p:spPr bwMode="auto">
              <a:xfrm flipV="1">
                <a:off x="-3929063" y="4484688"/>
                <a:ext cx="101600" cy="101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8" name="Line 923"/>
              <p:cNvSpPr>
                <a:spLocks noChangeShapeType="1"/>
              </p:cNvSpPr>
              <p:nvPr/>
            </p:nvSpPr>
            <p:spPr bwMode="auto">
              <a:xfrm flipV="1">
                <a:off x="-3840163" y="4573588"/>
                <a:ext cx="12700" cy="127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9" name="Line 924"/>
              <p:cNvSpPr>
                <a:spLocks noChangeShapeType="1"/>
              </p:cNvSpPr>
              <p:nvPr/>
            </p:nvSpPr>
            <p:spPr bwMode="auto">
              <a:xfrm>
                <a:off x="-3948113" y="2914650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0" name="Line 925"/>
              <p:cNvSpPr>
                <a:spLocks noChangeShapeType="1"/>
              </p:cNvSpPr>
              <p:nvPr/>
            </p:nvSpPr>
            <p:spPr bwMode="auto">
              <a:xfrm>
                <a:off x="-3821113" y="2914650"/>
                <a:ext cx="0" cy="16779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1" name="Line 926"/>
              <p:cNvSpPr>
                <a:spLocks noChangeShapeType="1"/>
              </p:cNvSpPr>
              <p:nvPr/>
            </p:nvSpPr>
            <p:spPr bwMode="auto">
              <a:xfrm flipV="1">
                <a:off x="-3948113" y="2914650"/>
                <a:ext cx="0" cy="16779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2" name="Line 927"/>
              <p:cNvSpPr>
                <a:spLocks noChangeShapeType="1"/>
              </p:cNvSpPr>
              <p:nvPr/>
            </p:nvSpPr>
            <p:spPr bwMode="auto">
              <a:xfrm>
                <a:off x="-3295651" y="4352925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3" name="Line 928"/>
              <p:cNvSpPr>
                <a:spLocks noChangeShapeType="1"/>
              </p:cNvSpPr>
              <p:nvPr/>
            </p:nvSpPr>
            <p:spPr bwMode="auto">
              <a:xfrm flipV="1">
                <a:off x="-3295651" y="4352925"/>
                <a:ext cx="87313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4" name="Line 929"/>
              <p:cNvSpPr>
                <a:spLocks noChangeShapeType="1"/>
              </p:cNvSpPr>
              <p:nvPr/>
            </p:nvSpPr>
            <p:spPr bwMode="auto">
              <a:xfrm flipV="1">
                <a:off x="-3295651" y="4416425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5" name="Line 930"/>
              <p:cNvSpPr>
                <a:spLocks noChangeShapeType="1"/>
              </p:cNvSpPr>
              <p:nvPr/>
            </p:nvSpPr>
            <p:spPr bwMode="auto">
              <a:xfrm flipV="1">
                <a:off x="-3263901" y="4505325"/>
                <a:ext cx="80963" cy="809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6" name="Line 931"/>
              <p:cNvSpPr>
                <a:spLocks noChangeShapeType="1"/>
              </p:cNvSpPr>
              <p:nvPr/>
            </p:nvSpPr>
            <p:spPr bwMode="auto">
              <a:xfrm>
                <a:off x="-3303588" y="4346575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7" name="Line 932"/>
              <p:cNvSpPr>
                <a:spLocks noChangeShapeType="1"/>
              </p:cNvSpPr>
              <p:nvPr/>
            </p:nvSpPr>
            <p:spPr bwMode="auto">
              <a:xfrm>
                <a:off x="-3175001" y="4346575"/>
                <a:ext cx="0" cy="2460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8" name="Line 933"/>
              <p:cNvSpPr>
                <a:spLocks noChangeShapeType="1"/>
              </p:cNvSpPr>
              <p:nvPr/>
            </p:nvSpPr>
            <p:spPr bwMode="auto">
              <a:xfrm flipV="1">
                <a:off x="-3303588" y="4346575"/>
                <a:ext cx="0" cy="2460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9" name="Line 934"/>
              <p:cNvSpPr>
                <a:spLocks noChangeShapeType="1"/>
              </p:cNvSpPr>
              <p:nvPr/>
            </p:nvSpPr>
            <p:spPr bwMode="auto">
              <a:xfrm>
                <a:off x="-2654301" y="4197350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0" name="Line 935"/>
              <p:cNvSpPr>
                <a:spLocks noChangeShapeType="1"/>
              </p:cNvSpPr>
              <p:nvPr/>
            </p:nvSpPr>
            <p:spPr bwMode="auto">
              <a:xfrm flipV="1">
                <a:off x="-2654301" y="4197350"/>
                <a:ext cx="88900" cy="873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1" name="Line 936"/>
              <p:cNvSpPr>
                <a:spLocks noChangeShapeType="1"/>
              </p:cNvSpPr>
              <p:nvPr/>
            </p:nvSpPr>
            <p:spPr bwMode="auto">
              <a:xfrm flipV="1">
                <a:off x="-2654301" y="4257675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2" name="Line 937"/>
              <p:cNvSpPr>
                <a:spLocks noChangeShapeType="1"/>
              </p:cNvSpPr>
              <p:nvPr/>
            </p:nvSpPr>
            <p:spPr bwMode="auto">
              <a:xfrm flipV="1">
                <a:off x="-2654301" y="4346575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3" name="Line 938"/>
              <p:cNvSpPr>
                <a:spLocks noChangeShapeType="1"/>
              </p:cNvSpPr>
              <p:nvPr/>
            </p:nvSpPr>
            <p:spPr bwMode="auto">
              <a:xfrm flipV="1">
                <a:off x="-2654301" y="4433888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4" name="Line 939"/>
              <p:cNvSpPr>
                <a:spLocks noChangeShapeType="1"/>
              </p:cNvSpPr>
              <p:nvPr/>
            </p:nvSpPr>
            <p:spPr bwMode="auto">
              <a:xfrm flipV="1">
                <a:off x="-2601913" y="4522788"/>
                <a:ext cx="63500" cy="635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5" name="Line 940"/>
              <p:cNvSpPr>
                <a:spLocks noChangeShapeType="1"/>
              </p:cNvSpPr>
              <p:nvPr/>
            </p:nvSpPr>
            <p:spPr bwMode="auto">
              <a:xfrm>
                <a:off x="-2660651" y="4189413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6" name="Line 941"/>
              <p:cNvSpPr>
                <a:spLocks noChangeShapeType="1"/>
              </p:cNvSpPr>
              <p:nvPr/>
            </p:nvSpPr>
            <p:spPr bwMode="auto">
              <a:xfrm>
                <a:off x="-2530476" y="4189413"/>
                <a:ext cx="0" cy="403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7" name="Line 942"/>
              <p:cNvSpPr>
                <a:spLocks noChangeShapeType="1"/>
              </p:cNvSpPr>
              <p:nvPr/>
            </p:nvSpPr>
            <p:spPr bwMode="auto">
              <a:xfrm flipV="1">
                <a:off x="-2660651" y="4189413"/>
                <a:ext cx="0" cy="403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8" name="Line 943"/>
              <p:cNvSpPr>
                <a:spLocks noChangeShapeType="1"/>
              </p:cNvSpPr>
              <p:nvPr/>
            </p:nvSpPr>
            <p:spPr bwMode="auto">
              <a:xfrm>
                <a:off x="-2009776" y="4259263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9" name="Line 944"/>
              <p:cNvSpPr>
                <a:spLocks noChangeShapeType="1"/>
              </p:cNvSpPr>
              <p:nvPr/>
            </p:nvSpPr>
            <p:spPr bwMode="auto">
              <a:xfrm flipV="1">
                <a:off x="-2009776" y="4259263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0" name="Line 945"/>
              <p:cNvSpPr>
                <a:spLocks noChangeShapeType="1"/>
              </p:cNvSpPr>
              <p:nvPr/>
            </p:nvSpPr>
            <p:spPr bwMode="auto">
              <a:xfrm flipV="1">
                <a:off x="-2009776" y="4321175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1" name="Line 946"/>
              <p:cNvSpPr>
                <a:spLocks noChangeShapeType="1"/>
              </p:cNvSpPr>
              <p:nvPr/>
            </p:nvSpPr>
            <p:spPr bwMode="auto">
              <a:xfrm flipV="1">
                <a:off x="-2009776" y="4408488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2" name="Line 947"/>
              <p:cNvSpPr>
                <a:spLocks noChangeShapeType="1"/>
              </p:cNvSpPr>
              <p:nvPr/>
            </p:nvSpPr>
            <p:spPr bwMode="auto">
              <a:xfrm flipV="1">
                <a:off x="-1982788" y="4497388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3" name="Line 948"/>
              <p:cNvSpPr>
                <a:spLocks noChangeShapeType="1"/>
              </p:cNvSpPr>
              <p:nvPr/>
            </p:nvSpPr>
            <p:spPr bwMode="auto">
              <a:xfrm>
                <a:off x="-2016126" y="4252913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4" name="Line 949"/>
              <p:cNvSpPr>
                <a:spLocks noChangeShapeType="1"/>
              </p:cNvSpPr>
              <p:nvPr/>
            </p:nvSpPr>
            <p:spPr bwMode="auto">
              <a:xfrm>
                <a:off x="-1885951" y="4252913"/>
                <a:ext cx="0" cy="339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5" name="Line 950"/>
              <p:cNvSpPr>
                <a:spLocks noChangeShapeType="1"/>
              </p:cNvSpPr>
              <p:nvPr/>
            </p:nvSpPr>
            <p:spPr bwMode="auto">
              <a:xfrm flipV="1">
                <a:off x="-2016126" y="4252913"/>
                <a:ext cx="0" cy="339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6" name="Rectangle 951"/>
              <p:cNvSpPr>
                <a:spLocks noChangeArrowheads="1"/>
              </p:cNvSpPr>
              <p:nvPr/>
            </p:nvSpPr>
            <p:spPr bwMode="auto">
              <a:xfrm>
                <a:off x="-3821113" y="3848100"/>
                <a:ext cx="130175" cy="744537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7" name="Line 952"/>
              <p:cNvSpPr>
                <a:spLocks noChangeShapeType="1"/>
              </p:cNvSpPr>
              <p:nvPr/>
            </p:nvSpPr>
            <p:spPr bwMode="auto">
              <a:xfrm>
                <a:off x="-3821113" y="3848100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8" name="Line 953"/>
              <p:cNvSpPr>
                <a:spLocks noChangeShapeType="1"/>
              </p:cNvSpPr>
              <p:nvPr/>
            </p:nvSpPr>
            <p:spPr bwMode="auto">
              <a:xfrm>
                <a:off x="-3690938" y="3848100"/>
                <a:ext cx="0" cy="7445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9" name="Line 954"/>
              <p:cNvSpPr>
                <a:spLocks noChangeShapeType="1"/>
              </p:cNvSpPr>
              <p:nvPr/>
            </p:nvSpPr>
            <p:spPr bwMode="auto">
              <a:xfrm flipV="1">
                <a:off x="-3821113" y="3848100"/>
                <a:ext cx="0" cy="7445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0" name="Rectangle 955"/>
              <p:cNvSpPr>
                <a:spLocks noChangeArrowheads="1"/>
              </p:cNvSpPr>
              <p:nvPr/>
            </p:nvSpPr>
            <p:spPr bwMode="auto">
              <a:xfrm>
                <a:off x="-3175001" y="4481513"/>
                <a:ext cx="128588" cy="111125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1" name="Line 956"/>
              <p:cNvSpPr>
                <a:spLocks noChangeShapeType="1"/>
              </p:cNvSpPr>
              <p:nvPr/>
            </p:nvSpPr>
            <p:spPr bwMode="auto">
              <a:xfrm>
                <a:off x="-3175001" y="4481513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2" name="Line 957"/>
              <p:cNvSpPr>
                <a:spLocks noChangeShapeType="1"/>
              </p:cNvSpPr>
              <p:nvPr/>
            </p:nvSpPr>
            <p:spPr bwMode="auto">
              <a:xfrm>
                <a:off x="-3046413" y="4481513"/>
                <a:ext cx="0" cy="111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3" name="Line 958"/>
              <p:cNvSpPr>
                <a:spLocks noChangeShapeType="1"/>
              </p:cNvSpPr>
              <p:nvPr/>
            </p:nvSpPr>
            <p:spPr bwMode="auto">
              <a:xfrm flipV="1">
                <a:off x="-3175001" y="4481513"/>
                <a:ext cx="0" cy="111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4" name="Rectangle 959"/>
              <p:cNvSpPr>
                <a:spLocks noChangeArrowheads="1"/>
              </p:cNvSpPr>
              <p:nvPr/>
            </p:nvSpPr>
            <p:spPr bwMode="auto">
              <a:xfrm>
                <a:off x="-2530476" y="4391025"/>
                <a:ext cx="127000" cy="201612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5" name="Line 960"/>
              <p:cNvSpPr>
                <a:spLocks noChangeShapeType="1"/>
              </p:cNvSpPr>
              <p:nvPr/>
            </p:nvSpPr>
            <p:spPr bwMode="auto">
              <a:xfrm>
                <a:off x="-2530476" y="4391025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6" name="Line 961"/>
              <p:cNvSpPr>
                <a:spLocks noChangeShapeType="1"/>
              </p:cNvSpPr>
              <p:nvPr/>
            </p:nvSpPr>
            <p:spPr bwMode="auto">
              <a:xfrm>
                <a:off x="-2403476" y="4391025"/>
                <a:ext cx="0" cy="2016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7" name="Line 962"/>
              <p:cNvSpPr>
                <a:spLocks noChangeShapeType="1"/>
              </p:cNvSpPr>
              <p:nvPr/>
            </p:nvSpPr>
            <p:spPr bwMode="auto">
              <a:xfrm flipV="1">
                <a:off x="-2530476" y="4391025"/>
                <a:ext cx="0" cy="2016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8" name="Rectangle 963"/>
              <p:cNvSpPr>
                <a:spLocks noChangeArrowheads="1"/>
              </p:cNvSpPr>
              <p:nvPr/>
            </p:nvSpPr>
            <p:spPr bwMode="auto">
              <a:xfrm>
                <a:off x="-1885951" y="4265613"/>
                <a:ext cx="127000" cy="327025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9" name="Line 964"/>
              <p:cNvSpPr>
                <a:spLocks noChangeShapeType="1"/>
              </p:cNvSpPr>
              <p:nvPr/>
            </p:nvSpPr>
            <p:spPr bwMode="auto">
              <a:xfrm>
                <a:off x="-1885951" y="4265613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0" name="Line 965"/>
              <p:cNvSpPr>
                <a:spLocks noChangeShapeType="1"/>
              </p:cNvSpPr>
              <p:nvPr/>
            </p:nvSpPr>
            <p:spPr bwMode="auto">
              <a:xfrm>
                <a:off x="-1758951" y="4265613"/>
                <a:ext cx="0" cy="3270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1" name="Line 966"/>
              <p:cNvSpPr>
                <a:spLocks noChangeShapeType="1"/>
              </p:cNvSpPr>
              <p:nvPr/>
            </p:nvSpPr>
            <p:spPr bwMode="auto">
              <a:xfrm flipV="1">
                <a:off x="-1885951" y="4265613"/>
                <a:ext cx="0" cy="3270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2" name="Rectangle 967"/>
              <p:cNvSpPr>
                <a:spLocks noChangeArrowheads="1"/>
              </p:cNvSpPr>
              <p:nvPr/>
            </p:nvSpPr>
            <p:spPr bwMode="auto">
              <a:xfrm>
                <a:off x="-3690938" y="3667125"/>
                <a:ext cx="128588" cy="925512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3" name="Line 968"/>
              <p:cNvSpPr>
                <a:spLocks noChangeShapeType="1"/>
              </p:cNvSpPr>
              <p:nvPr/>
            </p:nvSpPr>
            <p:spPr bwMode="auto">
              <a:xfrm>
                <a:off x="-3690938" y="3667125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4" name="Line 969"/>
              <p:cNvSpPr>
                <a:spLocks noChangeShapeType="1"/>
              </p:cNvSpPr>
              <p:nvPr/>
            </p:nvSpPr>
            <p:spPr bwMode="auto">
              <a:xfrm>
                <a:off x="-3562351" y="3667125"/>
                <a:ext cx="0" cy="9255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5" name="Line 970"/>
              <p:cNvSpPr>
                <a:spLocks noChangeShapeType="1"/>
              </p:cNvSpPr>
              <p:nvPr/>
            </p:nvSpPr>
            <p:spPr bwMode="auto">
              <a:xfrm flipV="1">
                <a:off x="-3690938" y="3667125"/>
                <a:ext cx="0" cy="9255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6" name="Rectangle 971"/>
              <p:cNvSpPr>
                <a:spLocks noChangeArrowheads="1"/>
              </p:cNvSpPr>
              <p:nvPr/>
            </p:nvSpPr>
            <p:spPr bwMode="auto">
              <a:xfrm>
                <a:off x="-3046413" y="4467225"/>
                <a:ext cx="128588" cy="125412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7" name="Line 972"/>
              <p:cNvSpPr>
                <a:spLocks noChangeShapeType="1"/>
              </p:cNvSpPr>
              <p:nvPr/>
            </p:nvSpPr>
            <p:spPr bwMode="auto">
              <a:xfrm>
                <a:off x="-3046413" y="4467225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8" name="Line 973"/>
              <p:cNvSpPr>
                <a:spLocks noChangeShapeType="1"/>
              </p:cNvSpPr>
              <p:nvPr/>
            </p:nvSpPr>
            <p:spPr bwMode="auto">
              <a:xfrm>
                <a:off x="-2917826" y="4467225"/>
                <a:ext cx="0" cy="1254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9" name="Line 974"/>
              <p:cNvSpPr>
                <a:spLocks noChangeShapeType="1"/>
              </p:cNvSpPr>
              <p:nvPr/>
            </p:nvSpPr>
            <p:spPr bwMode="auto">
              <a:xfrm flipV="1">
                <a:off x="-3046413" y="4467225"/>
                <a:ext cx="0" cy="1254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0" name="Rectangle 975"/>
              <p:cNvSpPr>
                <a:spLocks noChangeArrowheads="1"/>
              </p:cNvSpPr>
              <p:nvPr/>
            </p:nvSpPr>
            <p:spPr bwMode="auto">
              <a:xfrm>
                <a:off x="-2403476" y="4413250"/>
                <a:ext cx="130175" cy="179387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1" name="Line 976"/>
              <p:cNvSpPr>
                <a:spLocks noChangeShapeType="1"/>
              </p:cNvSpPr>
              <p:nvPr/>
            </p:nvSpPr>
            <p:spPr bwMode="auto">
              <a:xfrm>
                <a:off x="-2403476" y="4413250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2" name="Line 977"/>
              <p:cNvSpPr>
                <a:spLocks noChangeShapeType="1"/>
              </p:cNvSpPr>
              <p:nvPr/>
            </p:nvSpPr>
            <p:spPr bwMode="auto">
              <a:xfrm>
                <a:off x="-2273301" y="4413250"/>
                <a:ext cx="0" cy="1793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3" name="Line 978"/>
              <p:cNvSpPr>
                <a:spLocks noChangeShapeType="1"/>
              </p:cNvSpPr>
              <p:nvPr/>
            </p:nvSpPr>
            <p:spPr bwMode="auto">
              <a:xfrm flipV="1">
                <a:off x="-2403476" y="4413250"/>
                <a:ext cx="0" cy="1793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4" name="Rectangle 979"/>
              <p:cNvSpPr>
                <a:spLocks noChangeArrowheads="1"/>
              </p:cNvSpPr>
              <p:nvPr/>
            </p:nvSpPr>
            <p:spPr bwMode="auto">
              <a:xfrm>
                <a:off x="-1758951" y="4275138"/>
                <a:ext cx="130175" cy="317500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5" name="Line 980"/>
              <p:cNvSpPr>
                <a:spLocks noChangeShapeType="1"/>
              </p:cNvSpPr>
              <p:nvPr/>
            </p:nvSpPr>
            <p:spPr bwMode="auto">
              <a:xfrm>
                <a:off x="-1758951" y="4275138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6" name="Line 981"/>
              <p:cNvSpPr>
                <a:spLocks noChangeShapeType="1"/>
              </p:cNvSpPr>
              <p:nvPr/>
            </p:nvSpPr>
            <p:spPr bwMode="auto">
              <a:xfrm>
                <a:off x="-1628776" y="4275138"/>
                <a:ext cx="0" cy="3175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7" name="Line 982"/>
              <p:cNvSpPr>
                <a:spLocks noChangeShapeType="1"/>
              </p:cNvSpPr>
              <p:nvPr/>
            </p:nvSpPr>
            <p:spPr bwMode="auto">
              <a:xfrm flipV="1">
                <a:off x="-1758951" y="4275138"/>
                <a:ext cx="0" cy="3175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8" name="Rectangle 983"/>
              <p:cNvSpPr>
                <a:spLocks noChangeArrowheads="1"/>
              </p:cNvSpPr>
              <p:nvPr/>
            </p:nvSpPr>
            <p:spPr bwMode="auto">
              <a:xfrm>
                <a:off x="-3562351" y="3824288"/>
                <a:ext cx="128588" cy="76835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9" name="Line 984"/>
              <p:cNvSpPr>
                <a:spLocks noChangeShapeType="1"/>
              </p:cNvSpPr>
              <p:nvPr/>
            </p:nvSpPr>
            <p:spPr bwMode="auto">
              <a:xfrm>
                <a:off x="-3556001" y="3830638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0" name="Line 985"/>
              <p:cNvSpPr>
                <a:spLocks noChangeShapeType="1"/>
              </p:cNvSpPr>
              <p:nvPr/>
            </p:nvSpPr>
            <p:spPr bwMode="auto">
              <a:xfrm>
                <a:off x="-3556001" y="3919538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1" name="Line 986"/>
              <p:cNvSpPr>
                <a:spLocks noChangeShapeType="1"/>
              </p:cNvSpPr>
              <p:nvPr/>
            </p:nvSpPr>
            <p:spPr bwMode="auto">
              <a:xfrm>
                <a:off x="-3556001" y="4006850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2" name="Line 987"/>
              <p:cNvSpPr>
                <a:spLocks noChangeShapeType="1"/>
              </p:cNvSpPr>
              <p:nvPr/>
            </p:nvSpPr>
            <p:spPr bwMode="auto">
              <a:xfrm>
                <a:off x="-3556001" y="4095750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3" name="Line 988"/>
              <p:cNvSpPr>
                <a:spLocks noChangeShapeType="1"/>
              </p:cNvSpPr>
              <p:nvPr/>
            </p:nvSpPr>
            <p:spPr bwMode="auto">
              <a:xfrm>
                <a:off x="-3556001" y="4184650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4" name="Line 989"/>
              <p:cNvSpPr>
                <a:spLocks noChangeShapeType="1"/>
              </p:cNvSpPr>
              <p:nvPr/>
            </p:nvSpPr>
            <p:spPr bwMode="auto">
              <a:xfrm>
                <a:off x="-3556001" y="4271963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5" name="Line 990"/>
              <p:cNvSpPr>
                <a:spLocks noChangeShapeType="1"/>
              </p:cNvSpPr>
              <p:nvPr/>
            </p:nvSpPr>
            <p:spPr bwMode="auto">
              <a:xfrm>
                <a:off x="-3556001" y="4360863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6" name="Line 991"/>
              <p:cNvSpPr>
                <a:spLocks noChangeShapeType="1"/>
              </p:cNvSpPr>
              <p:nvPr/>
            </p:nvSpPr>
            <p:spPr bwMode="auto">
              <a:xfrm>
                <a:off x="-3556001" y="4448175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7" name="Line 992"/>
              <p:cNvSpPr>
                <a:spLocks noChangeShapeType="1"/>
              </p:cNvSpPr>
              <p:nvPr/>
            </p:nvSpPr>
            <p:spPr bwMode="auto">
              <a:xfrm>
                <a:off x="-3556001" y="4537075"/>
                <a:ext cx="49213" cy="492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8" name="Line 993"/>
              <p:cNvSpPr>
                <a:spLocks noChangeShapeType="1"/>
              </p:cNvSpPr>
              <p:nvPr/>
            </p:nvSpPr>
            <p:spPr bwMode="auto">
              <a:xfrm>
                <a:off x="-3556001" y="3830638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9" name="Line 994"/>
              <p:cNvSpPr>
                <a:spLocks noChangeShapeType="1"/>
              </p:cNvSpPr>
              <p:nvPr/>
            </p:nvSpPr>
            <p:spPr bwMode="auto">
              <a:xfrm>
                <a:off x="-3467101" y="3830638"/>
                <a:ext cx="26988" cy="269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0" name="Line 995"/>
              <p:cNvSpPr>
                <a:spLocks noChangeShapeType="1"/>
              </p:cNvSpPr>
              <p:nvPr/>
            </p:nvSpPr>
            <p:spPr bwMode="auto">
              <a:xfrm>
                <a:off x="-3562351" y="3824288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1" name="Line 996"/>
              <p:cNvSpPr>
                <a:spLocks noChangeShapeType="1"/>
              </p:cNvSpPr>
              <p:nvPr/>
            </p:nvSpPr>
            <p:spPr bwMode="auto">
              <a:xfrm>
                <a:off x="-3433763" y="3824288"/>
                <a:ext cx="0" cy="7683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2" name="Line 997"/>
              <p:cNvSpPr>
                <a:spLocks noChangeShapeType="1"/>
              </p:cNvSpPr>
              <p:nvPr/>
            </p:nvSpPr>
            <p:spPr bwMode="auto">
              <a:xfrm flipV="1">
                <a:off x="-3562351" y="3824288"/>
                <a:ext cx="0" cy="7683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3" name="Rectangle 998"/>
              <p:cNvSpPr>
                <a:spLocks noChangeArrowheads="1"/>
              </p:cNvSpPr>
              <p:nvPr/>
            </p:nvSpPr>
            <p:spPr bwMode="auto">
              <a:xfrm>
                <a:off x="-2917826" y="4487863"/>
                <a:ext cx="128588" cy="104775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4" name="Line 999"/>
              <p:cNvSpPr>
                <a:spLocks noChangeShapeType="1"/>
              </p:cNvSpPr>
              <p:nvPr/>
            </p:nvSpPr>
            <p:spPr bwMode="auto">
              <a:xfrm>
                <a:off x="-2911476" y="4495800"/>
                <a:ext cx="90488" cy="904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5" name="Line 1000"/>
              <p:cNvSpPr>
                <a:spLocks noChangeShapeType="1"/>
              </p:cNvSpPr>
              <p:nvPr/>
            </p:nvSpPr>
            <p:spPr bwMode="auto">
              <a:xfrm>
                <a:off x="-2911476" y="4583113"/>
                <a:ext cx="1588" cy="31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6" name="Line 1001"/>
              <p:cNvSpPr>
                <a:spLocks noChangeShapeType="1"/>
              </p:cNvSpPr>
              <p:nvPr/>
            </p:nvSpPr>
            <p:spPr bwMode="auto">
              <a:xfrm>
                <a:off x="-2911476" y="4495800"/>
                <a:ext cx="90488" cy="904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7" name="Line 1002"/>
              <p:cNvSpPr>
                <a:spLocks noChangeShapeType="1"/>
              </p:cNvSpPr>
              <p:nvPr/>
            </p:nvSpPr>
            <p:spPr bwMode="auto">
              <a:xfrm>
                <a:off x="-2822576" y="4495800"/>
                <a:ext cx="26988" cy="269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8" name="Line 1003"/>
              <p:cNvSpPr>
                <a:spLocks noChangeShapeType="1"/>
              </p:cNvSpPr>
              <p:nvPr/>
            </p:nvSpPr>
            <p:spPr bwMode="auto">
              <a:xfrm>
                <a:off x="-2917826" y="4487863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9" name="Line 1004"/>
              <p:cNvSpPr>
                <a:spLocks noChangeShapeType="1"/>
              </p:cNvSpPr>
              <p:nvPr/>
            </p:nvSpPr>
            <p:spPr bwMode="auto">
              <a:xfrm>
                <a:off x="-2789238" y="4487863"/>
                <a:ext cx="0" cy="1047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0" name="Line 1005"/>
              <p:cNvSpPr>
                <a:spLocks noChangeShapeType="1"/>
              </p:cNvSpPr>
              <p:nvPr/>
            </p:nvSpPr>
            <p:spPr bwMode="auto">
              <a:xfrm flipV="1">
                <a:off x="-2917826" y="4487863"/>
                <a:ext cx="0" cy="1047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1" name="Rectangle 1006"/>
              <p:cNvSpPr>
                <a:spLocks noChangeArrowheads="1"/>
              </p:cNvSpPr>
              <p:nvPr/>
            </p:nvSpPr>
            <p:spPr bwMode="auto">
              <a:xfrm>
                <a:off x="-2273301" y="4405313"/>
                <a:ext cx="127000" cy="187325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2" name="Line 1007"/>
              <p:cNvSpPr>
                <a:spLocks noChangeShapeType="1"/>
              </p:cNvSpPr>
              <p:nvPr/>
            </p:nvSpPr>
            <p:spPr bwMode="auto">
              <a:xfrm>
                <a:off x="-2266951" y="4413250"/>
                <a:ext cx="114300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3" name="Line 1008"/>
              <p:cNvSpPr>
                <a:spLocks noChangeShapeType="1"/>
              </p:cNvSpPr>
              <p:nvPr/>
            </p:nvSpPr>
            <p:spPr bwMode="auto">
              <a:xfrm>
                <a:off x="-2266951" y="4500563"/>
                <a:ext cx="85725" cy="85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4" name="Line 1009"/>
              <p:cNvSpPr>
                <a:spLocks noChangeShapeType="1"/>
              </p:cNvSpPr>
              <p:nvPr/>
            </p:nvSpPr>
            <p:spPr bwMode="auto">
              <a:xfrm>
                <a:off x="-2266951" y="4413250"/>
                <a:ext cx="114300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5" name="Line 1010"/>
              <p:cNvSpPr>
                <a:spLocks noChangeShapeType="1"/>
              </p:cNvSpPr>
              <p:nvPr/>
            </p:nvSpPr>
            <p:spPr bwMode="auto">
              <a:xfrm>
                <a:off x="-2178051" y="4413250"/>
                <a:ext cx="25400" cy="25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6" name="Line 1011"/>
              <p:cNvSpPr>
                <a:spLocks noChangeShapeType="1"/>
              </p:cNvSpPr>
              <p:nvPr/>
            </p:nvSpPr>
            <p:spPr bwMode="auto">
              <a:xfrm>
                <a:off x="-2273301" y="4405313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7" name="Line 1012"/>
              <p:cNvSpPr>
                <a:spLocks noChangeShapeType="1"/>
              </p:cNvSpPr>
              <p:nvPr/>
            </p:nvSpPr>
            <p:spPr bwMode="auto">
              <a:xfrm>
                <a:off x="-2146301" y="4405313"/>
                <a:ext cx="0" cy="1873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8" name="Line 1013"/>
              <p:cNvSpPr>
                <a:spLocks noChangeShapeType="1"/>
              </p:cNvSpPr>
              <p:nvPr/>
            </p:nvSpPr>
            <p:spPr bwMode="auto">
              <a:xfrm flipV="1">
                <a:off x="-2273301" y="4405313"/>
                <a:ext cx="0" cy="1873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9" name="Rectangle 1014"/>
              <p:cNvSpPr>
                <a:spLocks noChangeArrowheads="1"/>
              </p:cNvSpPr>
              <p:nvPr/>
            </p:nvSpPr>
            <p:spPr bwMode="auto">
              <a:xfrm>
                <a:off x="-1628776" y="4322763"/>
                <a:ext cx="127000" cy="269875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0" name="Line 1015"/>
              <p:cNvSpPr>
                <a:spLocks noChangeShapeType="1"/>
              </p:cNvSpPr>
              <p:nvPr/>
            </p:nvSpPr>
            <p:spPr bwMode="auto">
              <a:xfrm>
                <a:off x="-1622426" y="4330700"/>
                <a:ext cx="114300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1" name="Line 1016"/>
              <p:cNvSpPr>
                <a:spLocks noChangeShapeType="1"/>
              </p:cNvSpPr>
              <p:nvPr/>
            </p:nvSpPr>
            <p:spPr bwMode="auto">
              <a:xfrm>
                <a:off x="-1622426" y="4418013"/>
                <a:ext cx="114300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2" name="Line 1017"/>
              <p:cNvSpPr>
                <a:spLocks noChangeShapeType="1"/>
              </p:cNvSpPr>
              <p:nvPr/>
            </p:nvSpPr>
            <p:spPr bwMode="auto">
              <a:xfrm>
                <a:off x="-1622426" y="4506913"/>
                <a:ext cx="79375" cy="793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3" name="Line 1018"/>
              <p:cNvSpPr>
                <a:spLocks noChangeShapeType="1"/>
              </p:cNvSpPr>
              <p:nvPr/>
            </p:nvSpPr>
            <p:spPr bwMode="auto">
              <a:xfrm>
                <a:off x="-1622426" y="4330700"/>
                <a:ext cx="114300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4" name="Line 1019"/>
              <p:cNvSpPr>
                <a:spLocks noChangeShapeType="1"/>
              </p:cNvSpPr>
              <p:nvPr/>
            </p:nvSpPr>
            <p:spPr bwMode="auto">
              <a:xfrm>
                <a:off x="-1533526" y="4330700"/>
                <a:ext cx="25400" cy="238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5" name="Line 1020"/>
              <p:cNvSpPr>
                <a:spLocks noChangeShapeType="1"/>
              </p:cNvSpPr>
              <p:nvPr/>
            </p:nvSpPr>
            <p:spPr bwMode="auto">
              <a:xfrm>
                <a:off x="-1628776" y="4322763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6" name="Line 1021"/>
              <p:cNvSpPr>
                <a:spLocks noChangeShapeType="1"/>
              </p:cNvSpPr>
              <p:nvPr/>
            </p:nvSpPr>
            <p:spPr bwMode="auto">
              <a:xfrm>
                <a:off x="-1501776" y="4322763"/>
                <a:ext cx="0" cy="269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7" name="Line 1022"/>
              <p:cNvSpPr>
                <a:spLocks noChangeShapeType="1"/>
              </p:cNvSpPr>
              <p:nvPr/>
            </p:nvSpPr>
            <p:spPr bwMode="auto">
              <a:xfrm flipV="1">
                <a:off x="-1628776" y="4322763"/>
                <a:ext cx="0" cy="269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8" name="Line 1023"/>
              <p:cNvSpPr>
                <a:spLocks noChangeShapeType="1"/>
              </p:cNvSpPr>
              <p:nvPr/>
            </p:nvSpPr>
            <p:spPr bwMode="auto">
              <a:xfrm>
                <a:off x="-3883026" y="2719388"/>
                <a:ext cx="0" cy="1952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9" name="Line 1024"/>
              <p:cNvSpPr>
                <a:spLocks noChangeShapeType="1"/>
              </p:cNvSpPr>
              <p:nvPr/>
            </p:nvSpPr>
            <p:spPr bwMode="auto">
              <a:xfrm>
                <a:off x="-3913188" y="271938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0" name="Line 1025"/>
              <p:cNvSpPr>
                <a:spLocks noChangeShapeType="1"/>
              </p:cNvSpPr>
              <p:nvPr/>
            </p:nvSpPr>
            <p:spPr bwMode="auto">
              <a:xfrm>
                <a:off x="-3240088" y="4311650"/>
                <a:ext cx="0" cy="34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1" name="Line 1026"/>
              <p:cNvSpPr>
                <a:spLocks noChangeShapeType="1"/>
              </p:cNvSpPr>
              <p:nvPr/>
            </p:nvSpPr>
            <p:spPr bwMode="auto">
              <a:xfrm>
                <a:off x="-3271838" y="431165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2" name="Line 1027"/>
              <p:cNvSpPr>
                <a:spLocks noChangeShapeType="1"/>
              </p:cNvSpPr>
              <p:nvPr/>
            </p:nvSpPr>
            <p:spPr bwMode="auto">
              <a:xfrm>
                <a:off x="-2595563" y="4108450"/>
                <a:ext cx="0" cy="809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3" name="Line 1028"/>
              <p:cNvSpPr>
                <a:spLocks noChangeShapeType="1"/>
              </p:cNvSpPr>
              <p:nvPr/>
            </p:nvSpPr>
            <p:spPr bwMode="auto">
              <a:xfrm>
                <a:off x="-2627313" y="410845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4" name="Line 1029"/>
              <p:cNvSpPr>
                <a:spLocks noChangeShapeType="1"/>
              </p:cNvSpPr>
              <p:nvPr/>
            </p:nvSpPr>
            <p:spPr bwMode="auto">
              <a:xfrm>
                <a:off x="-1951038" y="4213225"/>
                <a:ext cx="0" cy="396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5" name="Line 1030"/>
              <p:cNvSpPr>
                <a:spLocks noChangeShapeType="1"/>
              </p:cNvSpPr>
              <p:nvPr/>
            </p:nvSpPr>
            <p:spPr bwMode="auto">
              <a:xfrm>
                <a:off x="-1982788" y="421322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6" name="Line 1031"/>
              <p:cNvSpPr>
                <a:spLocks noChangeShapeType="1"/>
              </p:cNvSpPr>
              <p:nvPr/>
            </p:nvSpPr>
            <p:spPr bwMode="auto">
              <a:xfrm>
                <a:off x="-3756026" y="3730625"/>
                <a:ext cx="0" cy="117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7" name="Line 1032"/>
              <p:cNvSpPr>
                <a:spLocks noChangeShapeType="1"/>
              </p:cNvSpPr>
              <p:nvPr/>
            </p:nvSpPr>
            <p:spPr bwMode="auto">
              <a:xfrm>
                <a:off x="-3786188" y="373062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8" name="Line 1033"/>
              <p:cNvSpPr>
                <a:spLocks noChangeShapeType="1"/>
              </p:cNvSpPr>
              <p:nvPr/>
            </p:nvSpPr>
            <p:spPr bwMode="auto">
              <a:xfrm>
                <a:off x="-3111501" y="4465638"/>
                <a:ext cx="0" cy="15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9" name="Line 1034"/>
              <p:cNvSpPr>
                <a:spLocks noChangeShapeType="1"/>
              </p:cNvSpPr>
              <p:nvPr/>
            </p:nvSpPr>
            <p:spPr bwMode="auto">
              <a:xfrm>
                <a:off x="-3141663" y="446563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0" name="Line 1035"/>
              <p:cNvSpPr>
                <a:spLocks noChangeShapeType="1"/>
              </p:cNvSpPr>
              <p:nvPr/>
            </p:nvSpPr>
            <p:spPr bwMode="auto">
              <a:xfrm>
                <a:off x="-2466976" y="4352925"/>
                <a:ext cx="0" cy="38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1" name="Line 1036"/>
              <p:cNvSpPr>
                <a:spLocks noChangeShapeType="1"/>
              </p:cNvSpPr>
              <p:nvPr/>
            </p:nvSpPr>
            <p:spPr bwMode="auto">
              <a:xfrm>
                <a:off x="-2497138" y="435292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2" name="Line 1037"/>
              <p:cNvSpPr>
                <a:spLocks noChangeShapeType="1"/>
              </p:cNvSpPr>
              <p:nvPr/>
            </p:nvSpPr>
            <p:spPr bwMode="auto">
              <a:xfrm>
                <a:off x="-1824038" y="4232275"/>
                <a:ext cx="0" cy="333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3" name="Line 1038"/>
              <p:cNvSpPr>
                <a:spLocks noChangeShapeType="1"/>
              </p:cNvSpPr>
              <p:nvPr/>
            </p:nvSpPr>
            <p:spPr bwMode="auto">
              <a:xfrm>
                <a:off x="-1854201" y="423227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4" name="Line 1039"/>
              <p:cNvSpPr>
                <a:spLocks noChangeShapeType="1"/>
              </p:cNvSpPr>
              <p:nvPr/>
            </p:nvSpPr>
            <p:spPr bwMode="auto">
              <a:xfrm>
                <a:off x="-3625851" y="3476625"/>
                <a:ext cx="0" cy="1905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5" name="Line 1040"/>
              <p:cNvSpPr>
                <a:spLocks noChangeShapeType="1"/>
              </p:cNvSpPr>
              <p:nvPr/>
            </p:nvSpPr>
            <p:spPr bwMode="auto">
              <a:xfrm>
                <a:off x="-3656013" y="3476625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6" name="Line 1041"/>
              <p:cNvSpPr>
                <a:spLocks noChangeShapeType="1"/>
              </p:cNvSpPr>
              <p:nvPr/>
            </p:nvSpPr>
            <p:spPr bwMode="auto">
              <a:xfrm>
                <a:off x="-2982913" y="4438650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7" name="Line 1042"/>
              <p:cNvSpPr>
                <a:spLocks noChangeShapeType="1"/>
              </p:cNvSpPr>
              <p:nvPr/>
            </p:nvSpPr>
            <p:spPr bwMode="auto">
              <a:xfrm>
                <a:off x="-3013076" y="443865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8" name="Line 1043"/>
              <p:cNvSpPr>
                <a:spLocks noChangeShapeType="1"/>
              </p:cNvSpPr>
              <p:nvPr/>
            </p:nvSpPr>
            <p:spPr bwMode="auto">
              <a:xfrm>
                <a:off x="-2338388" y="4379913"/>
                <a:ext cx="0" cy="333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9" name="Line 1044"/>
              <p:cNvSpPr>
                <a:spLocks noChangeShapeType="1"/>
              </p:cNvSpPr>
              <p:nvPr/>
            </p:nvSpPr>
            <p:spPr bwMode="auto">
              <a:xfrm>
                <a:off x="-2368551" y="4379913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0" name="Line 1045"/>
              <p:cNvSpPr>
                <a:spLocks noChangeShapeType="1"/>
              </p:cNvSpPr>
              <p:nvPr/>
            </p:nvSpPr>
            <p:spPr bwMode="auto">
              <a:xfrm>
                <a:off x="-1693863" y="4241800"/>
                <a:ext cx="0" cy="333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1" name="Line 1046"/>
              <p:cNvSpPr>
                <a:spLocks noChangeShapeType="1"/>
              </p:cNvSpPr>
              <p:nvPr/>
            </p:nvSpPr>
            <p:spPr bwMode="auto">
              <a:xfrm>
                <a:off x="-1724026" y="424180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2" name="Line 1047"/>
              <p:cNvSpPr>
                <a:spLocks noChangeShapeType="1"/>
              </p:cNvSpPr>
              <p:nvPr/>
            </p:nvSpPr>
            <p:spPr bwMode="auto">
              <a:xfrm>
                <a:off x="-3497263" y="3732213"/>
                <a:ext cx="0" cy="920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3" name="Line 1048"/>
              <p:cNvSpPr>
                <a:spLocks noChangeShapeType="1"/>
              </p:cNvSpPr>
              <p:nvPr/>
            </p:nvSpPr>
            <p:spPr bwMode="auto">
              <a:xfrm>
                <a:off x="-3529013" y="373221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4" name="Line 1049"/>
              <p:cNvSpPr>
                <a:spLocks noChangeShapeType="1"/>
              </p:cNvSpPr>
              <p:nvPr/>
            </p:nvSpPr>
            <p:spPr bwMode="auto">
              <a:xfrm>
                <a:off x="-2852738" y="4471988"/>
                <a:ext cx="0" cy="15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5" name="Line 1050"/>
              <p:cNvSpPr>
                <a:spLocks noChangeShapeType="1"/>
              </p:cNvSpPr>
              <p:nvPr/>
            </p:nvSpPr>
            <p:spPr bwMode="auto">
              <a:xfrm>
                <a:off x="-2884488" y="44719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6" name="Line 1051"/>
              <p:cNvSpPr>
                <a:spLocks noChangeShapeType="1"/>
              </p:cNvSpPr>
              <p:nvPr/>
            </p:nvSpPr>
            <p:spPr bwMode="auto">
              <a:xfrm>
                <a:off x="-2208213" y="4387850"/>
                <a:ext cx="0" cy="174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7" name="Line 1052"/>
              <p:cNvSpPr>
                <a:spLocks noChangeShapeType="1"/>
              </p:cNvSpPr>
              <p:nvPr/>
            </p:nvSpPr>
            <p:spPr bwMode="auto">
              <a:xfrm>
                <a:off x="-2239963" y="438785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8" name="Line 1053"/>
              <p:cNvSpPr>
                <a:spLocks noChangeShapeType="1"/>
              </p:cNvSpPr>
              <p:nvPr/>
            </p:nvSpPr>
            <p:spPr bwMode="auto">
              <a:xfrm>
                <a:off x="-1566863" y="4308475"/>
                <a:ext cx="0" cy="142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9" name="Line 1054"/>
              <p:cNvSpPr>
                <a:spLocks noChangeShapeType="1"/>
              </p:cNvSpPr>
              <p:nvPr/>
            </p:nvSpPr>
            <p:spPr bwMode="auto">
              <a:xfrm>
                <a:off x="-1597026" y="430847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010" name="Gruppieren 1009"/>
            <p:cNvGrpSpPr/>
            <p:nvPr/>
          </p:nvGrpSpPr>
          <p:grpSpPr>
            <a:xfrm>
              <a:off x="760819" y="543917"/>
              <a:ext cx="2317750" cy="1793876"/>
              <a:chOff x="-4379913" y="1381125"/>
              <a:chExt cx="2317750" cy="1793876"/>
            </a:xfrm>
          </p:grpSpPr>
          <p:sp>
            <p:nvSpPr>
              <p:cNvPr id="1011" name="Line 1084"/>
              <p:cNvSpPr>
                <a:spLocks noChangeShapeType="1"/>
              </p:cNvSpPr>
              <p:nvPr/>
            </p:nvSpPr>
            <p:spPr bwMode="auto">
              <a:xfrm>
                <a:off x="-4371975" y="2928938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2" name="Line 1085"/>
              <p:cNvSpPr>
                <a:spLocks noChangeShapeType="1"/>
              </p:cNvSpPr>
              <p:nvPr/>
            </p:nvSpPr>
            <p:spPr bwMode="auto">
              <a:xfrm flipV="1">
                <a:off x="-4371975" y="2928938"/>
                <a:ext cx="8890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3" name="Line 1086"/>
              <p:cNvSpPr>
                <a:spLocks noChangeShapeType="1"/>
              </p:cNvSpPr>
              <p:nvPr/>
            </p:nvSpPr>
            <p:spPr bwMode="auto">
              <a:xfrm flipV="1">
                <a:off x="-4371975" y="2928938"/>
                <a:ext cx="176212" cy="176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4" name="Line 1087"/>
              <p:cNvSpPr>
                <a:spLocks noChangeShapeType="1"/>
              </p:cNvSpPr>
              <p:nvPr/>
            </p:nvSpPr>
            <p:spPr bwMode="auto">
              <a:xfrm flipV="1">
                <a:off x="-4346575" y="2949575"/>
                <a:ext cx="217487" cy="2190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5" name="Line 1088"/>
              <p:cNvSpPr>
                <a:spLocks noChangeShapeType="1"/>
              </p:cNvSpPr>
              <p:nvPr/>
            </p:nvSpPr>
            <p:spPr bwMode="auto">
              <a:xfrm flipV="1">
                <a:off x="-4259263" y="3038475"/>
                <a:ext cx="130175" cy="1301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6" name="Line 1089"/>
              <p:cNvSpPr>
                <a:spLocks noChangeShapeType="1"/>
              </p:cNvSpPr>
              <p:nvPr/>
            </p:nvSpPr>
            <p:spPr bwMode="auto">
              <a:xfrm flipV="1">
                <a:off x="-4170363" y="3127375"/>
                <a:ext cx="41275" cy="412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7" name="Line 1090"/>
              <p:cNvSpPr>
                <a:spLocks noChangeShapeType="1"/>
              </p:cNvSpPr>
              <p:nvPr/>
            </p:nvSpPr>
            <p:spPr bwMode="auto">
              <a:xfrm>
                <a:off x="-4379913" y="2921000"/>
                <a:ext cx="25876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8" name="Line 1091"/>
              <p:cNvSpPr>
                <a:spLocks noChangeShapeType="1"/>
              </p:cNvSpPr>
              <p:nvPr/>
            </p:nvSpPr>
            <p:spPr bwMode="auto">
              <a:xfrm>
                <a:off x="-4121150" y="2921000"/>
                <a:ext cx="0" cy="254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9" name="Line 1092"/>
              <p:cNvSpPr>
                <a:spLocks noChangeShapeType="1"/>
              </p:cNvSpPr>
              <p:nvPr/>
            </p:nvSpPr>
            <p:spPr bwMode="auto">
              <a:xfrm flipV="1">
                <a:off x="-4379913" y="2921000"/>
                <a:ext cx="0" cy="254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" name="Line 1093"/>
              <p:cNvSpPr>
                <a:spLocks noChangeShapeType="1"/>
              </p:cNvSpPr>
              <p:nvPr/>
            </p:nvSpPr>
            <p:spPr bwMode="auto">
              <a:xfrm>
                <a:off x="-3084513" y="1966913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" name="Line 1094"/>
              <p:cNvSpPr>
                <a:spLocks noChangeShapeType="1"/>
              </p:cNvSpPr>
              <p:nvPr/>
            </p:nvSpPr>
            <p:spPr bwMode="auto">
              <a:xfrm flipV="1">
                <a:off x="-3084513" y="1966913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" name="Line 1095"/>
              <p:cNvSpPr>
                <a:spLocks noChangeShapeType="1"/>
              </p:cNvSpPr>
              <p:nvPr/>
            </p:nvSpPr>
            <p:spPr bwMode="auto">
              <a:xfrm flipV="1">
                <a:off x="-3084513" y="1966913"/>
                <a:ext cx="176212" cy="176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" name="Line 1096"/>
              <p:cNvSpPr>
                <a:spLocks noChangeShapeType="1"/>
              </p:cNvSpPr>
              <p:nvPr/>
            </p:nvSpPr>
            <p:spPr bwMode="auto">
              <a:xfrm flipV="1">
                <a:off x="-3084513" y="1989138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" name="Line 1097"/>
              <p:cNvSpPr>
                <a:spLocks noChangeShapeType="1"/>
              </p:cNvSpPr>
              <p:nvPr/>
            </p:nvSpPr>
            <p:spPr bwMode="auto">
              <a:xfrm flipV="1">
                <a:off x="-3084513" y="2076450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" name="Line 1098"/>
              <p:cNvSpPr>
                <a:spLocks noChangeShapeType="1"/>
              </p:cNvSpPr>
              <p:nvPr/>
            </p:nvSpPr>
            <p:spPr bwMode="auto">
              <a:xfrm flipV="1">
                <a:off x="-3084513" y="2165350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6" name="Line 1099"/>
              <p:cNvSpPr>
                <a:spLocks noChangeShapeType="1"/>
              </p:cNvSpPr>
              <p:nvPr/>
            </p:nvSpPr>
            <p:spPr bwMode="auto">
              <a:xfrm flipV="1">
                <a:off x="-3084513" y="2252663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" name="Line 1100"/>
              <p:cNvSpPr>
                <a:spLocks noChangeShapeType="1"/>
              </p:cNvSpPr>
              <p:nvPr/>
            </p:nvSpPr>
            <p:spPr bwMode="auto">
              <a:xfrm flipV="1">
                <a:off x="-3084513" y="2341563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" name="Line 1101"/>
              <p:cNvSpPr>
                <a:spLocks noChangeShapeType="1"/>
              </p:cNvSpPr>
              <p:nvPr/>
            </p:nvSpPr>
            <p:spPr bwMode="auto">
              <a:xfrm flipV="1">
                <a:off x="-3084513" y="2428875"/>
                <a:ext cx="242887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" name="Line 1102"/>
              <p:cNvSpPr>
                <a:spLocks noChangeShapeType="1"/>
              </p:cNvSpPr>
              <p:nvPr/>
            </p:nvSpPr>
            <p:spPr bwMode="auto">
              <a:xfrm flipV="1">
                <a:off x="-3084513" y="2517775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" name="Line 1103"/>
              <p:cNvSpPr>
                <a:spLocks noChangeShapeType="1"/>
              </p:cNvSpPr>
              <p:nvPr/>
            </p:nvSpPr>
            <p:spPr bwMode="auto">
              <a:xfrm flipV="1">
                <a:off x="-3084513" y="2606675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" name="Line 1104"/>
              <p:cNvSpPr>
                <a:spLocks noChangeShapeType="1"/>
              </p:cNvSpPr>
              <p:nvPr/>
            </p:nvSpPr>
            <p:spPr bwMode="auto">
              <a:xfrm flipV="1">
                <a:off x="-3084513" y="2693988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" name="Line 1105"/>
              <p:cNvSpPr>
                <a:spLocks noChangeShapeType="1"/>
              </p:cNvSpPr>
              <p:nvPr/>
            </p:nvSpPr>
            <p:spPr bwMode="auto">
              <a:xfrm flipV="1">
                <a:off x="-3084513" y="2782888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" name="Line 1106"/>
              <p:cNvSpPr>
                <a:spLocks noChangeShapeType="1"/>
              </p:cNvSpPr>
              <p:nvPr/>
            </p:nvSpPr>
            <p:spPr bwMode="auto">
              <a:xfrm flipV="1">
                <a:off x="-3084513" y="2870200"/>
                <a:ext cx="242887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" name="Line 1107"/>
              <p:cNvSpPr>
                <a:spLocks noChangeShapeType="1"/>
              </p:cNvSpPr>
              <p:nvPr/>
            </p:nvSpPr>
            <p:spPr bwMode="auto">
              <a:xfrm flipV="1">
                <a:off x="-3049588" y="2959100"/>
                <a:ext cx="207962" cy="209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" name="Line 1108"/>
              <p:cNvSpPr>
                <a:spLocks noChangeShapeType="1"/>
              </p:cNvSpPr>
              <p:nvPr/>
            </p:nvSpPr>
            <p:spPr bwMode="auto">
              <a:xfrm flipV="1">
                <a:off x="-2962275" y="3048000"/>
                <a:ext cx="120650" cy="1206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" name="Line 1109"/>
              <p:cNvSpPr>
                <a:spLocks noChangeShapeType="1"/>
              </p:cNvSpPr>
              <p:nvPr/>
            </p:nvSpPr>
            <p:spPr bwMode="auto">
              <a:xfrm flipV="1">
                <a:off x="-2873375" y="3135313"/>
                <a:ext cx="31750" cy="333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" name="Line 1110"/>
              <p:cNvSpPr>
                <a:spLocks noChangeShapeType="1"/>
              </p:cNvSpPr>
              <p:nvPr/>
            </p:nvSpPr>
            <p:spPr bwMode="auto">
              <a:xfrm>
                <a:off x="-3090863" y="1958975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" name="Line 1111"/>
              <p:cNvSpPr>
                <a:spLocks noChangeShapeType="1"/>
              </p:cNvSpPr>
              <p:nvPr/>
            </p:nvSpPr>
            <p:spPr bwMode="auto">
              <a:xfrm>
                <a:off x="-2833688" y="1958975"/>
                <a:ext cx="0" cy="12160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" name="Line 1112"/>
              <p:cNvSpPr>
                <a:spLocks noChangeShapeType="1"/>
              </p:cNvSpPr>
              <p:nvPr/>
            </p:nvSpPr>
            <p:spPr bwMode="auto">
              <a:xfrm flipV="1">
                <a:off x="-3090863" y="1958975"/>
                <a:ext cx="0" cy="12160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" name="Rectangle 1113"/>
              <p:cNvSpPr>
                <a:spLocks noChangeArrowheads="1"/>
              </p:cNvSpPr>
              <p:nvPr/>
            </p:nvSpPr>
            <p:spPr bwMode="auto">
              <a:xfrm>
                <a:off x="-4121150" y="2970213"/>
                <a:ext cx="257175" cy="204788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" name="Line 1114"/>
              <p:cNvSpPr>
                <a:spLocks noChangeShapeType="1"/>
              </p:cNvSpPr>
              <p:nvPr/>
            </p:nvSpPr>
            <p:spPr bwMode="auto">
              <a:xfrm>
                <a:off x="-4121150" y="2970213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" name="Line 1115"/>
              <p:cNvSpPr>
                <a:spLocks noChangeShapeType="1"/>
              </p:cNvSpPr>
              <p:nvPr/>
            </p:nvSpPr>
            <p:spPr bwMode="auto">
              <a:xfrm>
                <a:off x="-3863975" y="2970213"/>
                <a:ext cx="0" cy="2047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" name="Line 1116"/>
              <p:cNvSpPr>
                <a:spLocks noChangeShapeType="1"/>
              </p:cNvSpPr>
              <p:nvPr/>
            </p:nvSpPr>
            <p:spPr bwMode="auto">
              <a:xfrm flipV="1">
                <a:off x="-4121150" y="2970213"/>
                <a:ext cx="0" cy="2047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" name="Rectangle 1117"/>
              <p:cNvSpPr>
                <a:spLocks noChangeArrowheads="1"/>
              </p:cNvSpPr>
              <p:nvPr/>
            </p:nvSpPr>
            <p:spPr bwMode="auto">
              <a:xfrm>
                <a:off x="-2833688" y="1697038"/>
                <a:ext cx="257175" cy="1477963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" name="Line 1118"/>
              <p:cNvSpPr>
                <a:spLocks noChangeShapeType="1"/>
              </p:cNvSpPr>
              <p:nvPr/>
            </p:nvSpPr>
            <p:spPr bwMode="auto">
              <a:xfrm>
                <a:off x="-2833688" y="1697038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6" name="Line 1119"/>
              <p:cNvSpPr>
                <a:spLocks noChangeShapeType="1"/>
              </p:cNvSpPr>
              <p:nvPr/>
            </p:nvSpPr>
            <p:spPr bwMode="auto">
              <a:xfrm>
                <a:off x="-2576513" y="1697038"/>
                <a:ext cx="0" cy="14779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" name="Line 1120"/>
              <p:cNvSpPr>
                <a:spLocks noChangeShapeType="1"/>
              </p:cNvSpPr>
              <p:nvPr/>
            </p:nvSpPr>
            <p:spPr bwMode="auto">
              <a:xfrm flipV="1">
                <a:off x="-2833688" y="1697038"/>
                <a:ext cx="0" cy="14779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" name="Rectangle 1121"/>
              <p:cNvSpPr>
                <a:spLocks noChangeArrowheads="1"/>
              </p:cNvSpPr>
              <p:nvPr/>
            </p:nvSpPr>
            <p:spPr bwMode="auto">
              <a:xfrm>
                <a:off x="-3863975" y="2951163"/>
                <a:ext cx="257175" cy="22383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" name="Line 1122"/>
              <p:cNvSpPr>
                <a:spLocks noChangeShapeType="1"/>
              </p:cNvSpPr>
              <p:nvPr/>
            </p:nvSpPr>
            <p:spPr bwMode="auto">
              <a:xfrm>
                <a:off x="-3863975" y="2951163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" name="Line 1123"/>
              <p:cNvSpPr>
                <a:spLocks noChangeShapeType="1"/>
              </p:cNvSpPr>
              <p:nvPr/>
            </p:nvSpPr>
            <p:spPr bwMode="auto">
              <a:xfrm>
                <a:off x="-3606800" y="2951163"/>
                <a:ext cx="0" cy="2238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" name="Line 1124"/>
              <p:cNvSpPr>
                <a:spLocks noChangeShapeType="1"/>
              </p:cNvSpPr>
              <p:nvPr/>
            </p:nvSpPr>
            <p:spPr bwMode="auto">
              <a:xfrm flipV="1">
                <a:off x="-3863975" y="2951163"/>
                <a:ext cx="0" cy="2238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" name="Rectangle 1125"/>
              <p:cNvSpPr>
                <a:spLocks noChangeArrowheads="1"/>
              </p:cNvSpPr>
              <p:nvPr/>
            </p:nvSpPr>
            <p:spPr bwMode="auto">
              <a:xfrm>
                <a:off x="-2576513" y="1608138"/>
                <a:ext cx="257175" cy="15668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" name="Line 1126"/>
              <p:cNvSpPr>
                <a:spLocks noChangeShapeType="1"/>
              </p:cNvSpPr>
              <p:nvPr/>
            </p:nvSpPr>
            <p:spPr bwMode="auto">
              <a:xfrm>
                <a:off x="-2576513" y="1608138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" name="Line 1127"/>
              <p:cNvSpPr>
                <a:spLocks noChangeShapeType="1"/>
              </p:cNvSpPr>
              <p:nvPr/>
            </p:nvSpPr>
            <p:spPr bwMode="auto">
              <a:xfrm>
                <a:off x="-2319338" y="1608138"/>
                <a:ext cx="0" cy="1566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" name="Line 1128"/>
              <p:cNvSpPr>
                <a:spLocks noChangeShapeType="1"/>
              </p:cNvSpPr>
              <p:nvPr/>
            </p:nvSpPr>
            <p:spPr bwMode="auto">
              <a:xfrm flipV="1">
                <a:off x="-2576513" y="1608138"/>
                <a:ext cx="0" cy="1566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" name="Rectangle 1129"/>
              <p:cNvSpPr>
                <a:spLocks noChangeArrowheads="1"/>
              </p:cNvSpPr>
              <p:nvPr/>
            </p:nvSpPr>
            <p:spPr bwMode="auto">
              <a:xfrm>
                <a:off x="-3606800" y="2981325"/>
                <a:ext cx="257175" cy="193675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" name="Line 1130"/>
              <p:cNvSpPr>
                <a:spLocks noChangeShapeType="1"/>
              </p:cNvSpPr>
              <p:nvPr/>
            </p:nvSpPr>
            <p:spPr bwMode="auto">
              <a:xfrm>
                <a:off x="-3598863" y="2987675"/>
                <a:ext cx="179387" cy="180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" name="Line 1131"/>
              <p:cNvSpPr>
                <a:spLocks noChangeShapeType="1"/>
              </p:cNvSpPr>
              <p:nvPr/>
            </p:nvSpPr>
            <p:spPr bwMode="auto">
              <a:xfrm>
                <a:off x="-3598863" y="3076575"/>
                <a:ext cx="90487" cy="920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" name="Line 1132"/>
              <p:cNvSpPr>
                <a:spLocks noChangeShapeType="1"/>
              </p:cNvSpPr>
              <p:nvPr/>
            </p:nvSpPr>
            <p:spPr bwMode="auto">
              <a:xfrm>
                <a:off x="-3598863" y="3163888"/>
                <a:ext cx="3175" cy="47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" name="Line 1133"/>
              <p:cNvSpPr>
                <a:spLocks noChangeShapeType="1"/>
              </p:cNvSpPr>
              <p:nvPr/>
            </p:nvSpPr>
            <p:spPr bwMode="auto">
              <a:xfrm>
                <a:off x="-3598863" y="2987675"/>
                <a:ext cx="179387" cy="180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" name="Line 1134"/>
              <p:cNvSpPr>
                <a:spLocks noChangeShapeType="1"/>
              </p:cNvSpPr>
              <p:nvPr/>
            </p:nvSpPr>
            <p:spPr bwMode="auto">
              <a:xfrm>
                <a:off x="-3511550" y="2987675"/>
                <a:ext cx="155575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" name="Line 1135"/>
              <p:cNvSpPr>
                <a:spLocks noChangeShapeType="1"/>
              </p:cNvSpPr>
              <p:nvPr/>
            </p:nvSpPr>
            <p:spPr bwMode="auto">
              <a:xfrm>
                <a:off x="-3422650" y="2987675"/>
                <a:ext cx="66675" cy="66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" name="Line 1136"/>
              <p:cNvSpPr>
                <a:spLocks noChangeShapeType="1"/>
              </p:cNvSpPr>
              <p:nvPr/>
            </p:nvSpPr>
            <p:spPr bwMode="auto">
              <a:xfrm>
                <a:off x="-3606800" y="2981325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" name="Line 1137"/>
              <p:cNvSpPr>
                <a:spLocks noChangeShapeType="1"/>
              </p:cNvSpPr>
              <p:nvPr/>
            </p:nvSpPr>
            <p:spPr bwMode="auto">
              <a:xfrm>
                <a:off x="-3349625" y="2981325"/>
                <a:ext cx="0" cy="193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" name="Line 1138"/>
              <p:cNvSpPr>
                <a:spLocks noChangeShapeType="1"/>
              </p:cNvSpPr>
              <p:nvPr/>
            </p:nvSpPr>
            <p:spPr bwMode="auto">
              <a:xfrm flipV="1">
                <a:off x="-3606800" y="2981325"/>
                <a:ext cx="0" cy="193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6" name="Rectangle 1139"/>
              <p:cNvSpPr>
                <a:spLocks noChangeArrowheads="1"/>
              </p:cNvSpPr>
              <p:nvPr/>
            </p:nvSpPr>
            <p:spPr bwMode="auto">
              <a:xfrm>
                <a:off x="-2319338" y="1446213"/>
                <a:ext cx="257175" cy="172878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" name="Line 1140"/>
              <p:cNvSpPr>
                <a:spLocks noChangeShapeType="1"/>
              </p:cNvSpPr>
              <p:nvPr/>
            </p:nvSpPr>
            <p:spPr bwMode="auto">
              <a:xfrm>
                <a:off x="-2311400" y="1454150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" name="Line 1141"/>
              <p:cNvSpPr>
                <a:spLocks noChangeShapeType="1"/>
              </p:cNvSpPr>
              <p:nvPr/>
            </p:nvSpPr>
            <p:spPr bwMode="auto">
              <a:xfrm>
                <a:off x="-2311400" y="1541463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" name="Line 1142"/>
              <p:cNvSpPr>
                <a:spLocks noChangeShapeType="1"/>
              </p:cNvSpPr>
              <p:nvPr/>
            </p:nvSpPr>
            <p:spPr bwMode="auto">
              <a:xfrm>
                <a:off x="-2311400" y="1630363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" name="Line 1143"/>
              <p:cNvSpPr>
                <a:spLocks noChangeShapeType="1"/>
              </p:cNvSpPr>
              <p:nvPr/>
            </p:nvSpPr>
            <p:spPr bwMode="auto">
              <a:xfrm>
                <a:off x="-2311400" y="1717675"/>
                <a:ext cx="242887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" name="Line 1144"/>
              <p:cNvSpPr>
                <a:spLocks noChangeShapeType="1"/>
              </p:cNvSpPr>
              <p:nvPr/>
            </p:nvSpPr>
            <p:spPr bwMode="auto">
              <a:xfrm>
                <a:off x="-2311400" y="1806575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" name="Line 1145"/>
              <p:cNvSpPr>
                <a:spLocks noChangeShapeType="1"/>
              </p:cNvSpPr>
              <p:nvPr/>
            </p:nvSpPr>
            <p:spPr bwMode="auto">
              <a:xfrm>
                <a:off x="-2311400" y="1895475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" name="Line 1146"/>
              <p:cNvSpPr>
                <a:spLocks noChangeShapeType="1"/>
              </p:cNvSpPr>
              <p:nvPr/>
            </p:nvSpPr>
            <p:spPr bwMode="auto">
              <a:xfrm>
                <a:off x="-2311400" y="1982788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" name="Line 1147"/>
              <p:cNvSpPr>
                <a:spLocks noChangeShapeType="1"/>
              </p:cNvSpPr>
              <p:nvPr/>
            </p:nvSpPr>
            <p:spPr bwMode="auto">
              <a:xfrm>
                <a:off x="-2311400" y="2071688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" name="Line 1148"/>
              <p:cNvSpPr>
                <a:spLocks noChangeShapeType="1"/>
              </p:cNvSpPr>
              <p:nvPr/>
            </p:nvSpPr>
            <p:spPr bwMode="auto">
              <a:xfrm>
                <a:off x="-2311400" y="2159000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" name="Line 1149"/>
              <p:cNvSpPr>
                <a:spLocks noChangeShapeType="1"/>
              </p:cNvSpPr>
              <p:nvPr/>
            </p:nvSpPr>
            <p:spPr bwMode="auto">
              <a:xfrm>
                <a:off x="-2311400" y="2247900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" name="Line 1150"/>
              <p:cNvSpPr>
                <a:spLocks noChangeShapeType="1"/>
              </p:cNvSpPr>
              <p:nvPr/>
            </p:nvSpPr>
            <p:spPr bwMode="auto">
              <a:xfrm>
                <a:off x="-2311400" y="2336800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" name="Line 1151"/>
              <p:cNvSpPr>
                <a:spLocks noChangeShapeType="1"/>
              </p:cNvSpPr>
              <p:nvPr/>
            </p:nvSpPr>
            <p:spPr bwMode="auto">
              <a:xfrm>
                <a:off x="-2311400" y="2424113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" name="Line 1152"/>
              <p:cNvSpPr>
                <a:spLocks noChangeShapeType="1"/>
              </p:cNvSpPr>
              <p:nvPr/>
            </p:nvSpPr>
            <p:spPr bwMode="auto">
              <a:xfrm>
                <a:off x="-2311400" y="2513013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" name="Line 1153"/>
              <p:cNvSpPr>
                <a:spLocks noChangeShapeType="1"/>
              </p:cNvSpPr>
              <p:nvPr/>
            </p:nvSpPr>
            <p:spPr bwMode="auto">
              <a:xfrm>
                <a:off x="-2311400" y="2600325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" name="Line 1154"/>
              <p:cNvSpPr>
                <a:spLocks noChangeShapeType="1"/>
              </p:cNvSpPr>
              <p:nvPr/>
            </p:nvSpPr>
            <p:spPr bwMode="auto">
              <a:xfrm>
                <a:off x="-2311400" y="2689225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" name="Line 1155"/>
              <p:cNvSpPr>
                <a:spLocks noChangeShapeType="1"/>
              </p:cNvSpPr>
              <p:nvPr/>
            </p:nvSpPr>
            <p:spPr bwMode="auto">
              <a:xfrm>
                <a:off x="-2311400" y="2776538"/>
                <a:ext cx="242887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" name="Line 1156"/>
              <p:cNvSpPr>
                <a:spLocks noChangeShapeType="1"/>
              </p:cNvSpPr>
              <p:nvPr/>
            </p:nvSpPr>
            <p:spPr bwMode="auto">
              <a:xfrm>
                <a:off x="-2311400" y="2865438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" name="Line 1157"/>
              <p:cNvSpPr>
                <a:spLocks noChangeShapeType="1"/>
              </p:cNvSpPr>
              <p:nvPr/>
            </p:nvSpPr>
            <p:spPr bwMode="auto">
              <a:xfrm>
                <a:off x="-2311400" y="2954338"/>
                <a:ext cx="214312" cy="214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" name="Line 1158"/>
              <p:cNvSpPr>
                <a:spLocks noChangeShapeType="1"/>
              </p:cNvSpPr>
              <p:nvPr/>
            </p:nvSpPr>
            <p:spPr bwMode="auto">
              <a:xfrm>
                <a:off x="-2311400" y="3041650"/>
                <a:ext cx="125412" cy="127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6" name="Line 1159"/>
              <p:cNvSpPr>
                <a:spLocks noChangeShapeType="1"/>
              </p:cNvSpPr>
              <p:nvPr/>
            </p:nvSpPr>
            <p:spPr bwMode="auto">
              <a:xfrm>
                <a:off x="-2311400" y="3130550"/>
                <a:ext cx="38100" cy="38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" name="Line 1160"/>
              <p:cNvSpPr>
                <a:spLocks noChangeShapeType="1"/>
              </p:cNvSpPr>
              <p:nvPr/>
            </p:nvSpPr>
            <p:spPr bwMode="auto">
              <a:xfrm>
                <a:off x="-2311400" y="1454150"/>
                <a:ext cx="242887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" name="Line 1161"/>
              <p:cNvSpPr>
                <a:spLocks noChangeShapeType="1"/>
              </p:cNvSpPr>
              <p:nvPr/>
            </p:nvSpPr>
            <p:spPr bwMode="auto">
              <a:xfrm>
                <a:off x="-2224088" y="1454150"/>
                <a:ext cx="155575" cy="153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" name="Line 1162"/>
              <p:cNvSpPr>
                <a:spLocks noChangeShapeType="1"/>
              </p:cNvSpPr>
              <p:nvPr/>
            </p:nvSpPr>
            <p:spPr bwMode="auto">
              <a:xfrm>
                <a:off x="-2135188" y="1454150"/>
                <a:ext cx="66675" cy="66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" name="Line 1163"/>
              <p:cNvSpPr>
                <a:spLocks noChangeShapeType="1"/>
              </p:cNvSpPr>
              <p:nvPr/>
            </p:nvSpPr>
            <p:spPr bwMode="auto">
              <a:xfrm>
                <a:off x="-2319338" y="1446213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" name="Line 1164"/>
              <p:cNvSpPr>
                <a:spLocks noChangeShapeType="1"/>
              </p:cNvSpPr>
              <p:nvPr/>
            </p:nvSpPr>
            <p:spPr bwMode="auto">
              <a:xfrm>
                <a:off x="-2062163" y="1446213"/>
                <a:ext cx="0" cy="17287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" name="Line 1165"/>
              <p:cNvSpPr>
                <a:spLocks noChangeShapeType="1"/>
              </p:cNvSpPr>
              <p:nvPr/>
            </p:nvSpPr>
            <p:spPr bwMode="auto">
              <a:xfrm flipV="1">
                <a:off x="-2319338" y="1446213"/>
                <a:ext cx="0" cy="17287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" name="Line 1166"/>
              <p:cNvSpPr>
                <a:spLocks noChangeShapeType="1"/>
              </p:cNvSpPr>
              <p:nvPr/>
            </p:nvSpPr>
            <p:spPr bwMode="auto">
              <a:xfrm>
                <a:off x="-4251325" y="2901950"/>
                <a:ext cx="0" cy="19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" name="Line 1167"/>
              <p:cNvSpPr>
                <a:spLocks noChangeShapeType="1"/>
              </p:cNvSpPr>
              <p:nvPr/>
            </p:nvSpPr>
            <p:spPr bwMode="auto">
              <a:xfrm>
                <a:off x="-4281488" y="290195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" name="Line 1168"/>
              <p:cNvSpPr>
                <a:spLocks noChangeShapeType="1"/>
              </p:cNvSpPr>
              <p:nvPr/>
            </p:nvSpPr>
            <p:spPr bwMode="auto">
              <a:xfrm>
                <a:off x="-2962275" y="1890713"/>
                <a:ext cx="0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" name="Line 1169"/>
              <p:cNvSpPr>
                <a:spLocks noChangeShapeType="1"/>
              </p:cNvSpPr>
              <p:nvPr/>
            </p:nvSpPr>
            <p:spPr bwMode="auto">
              <a:xfrm>
                <a:off x="-2992438" y="1890713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" name="Line 1170"/>
              <p:cNvSpPr>
                <a:spLocks noChangeShapeType="1"/>
              </p:cNvSpPr>
              <p:nvPr/>
            </p:nvSpPr>
            <p:spPr bwMode="auto">
              <a:xfrm>
                <a:off x="-3994150" y="2954338"/>
                <a:ext cx="0" cy="15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" name="Line 1171"/>
              <p:cNvSpPr>
                <a:spLocks noChangeShapeType="1"/>
              </p:cNvSpPr>
              <p:nvPr/>
            </p:nvSpPr>
            <p:spPr bwMode="auto">
              <a:xfrm>
                <a:off x="-4024313" y="295433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" name="Line 1172"/>
              <p:cNvSpPr>
                <a:spLocks noChangeShapeType="1"/>
              </p:cNvSpPr>
              <p:nvPr/>
            </p:nvSpPr>
            <p:spPr bwMode="auto">
              <a:xfrm>
                <a:off x="-2705100" y="1530350"/>
                <a:ext cx="0" cy="1666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" name="Line 1173"/>
              <p:cNvSpPr>
                <a:spLocks noChangeShapeType="1"/>
              </p:cNvSpPr>
              <p:nvPr/>
            </p:nvSpPr>
            <p:spPr bwMode="auto">
              <a:xfrm>
                <a:off x="-2735263" y="1530350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" name="Line 1174"/>
              <p:cNvSpPr>
                <a:spLocks noChangeShapeType="1"/>
              </p:cNvSpPr>
              <p:nvPr/>
            </p:nvSpPr>
            <p:spPr bwMode="auto">
              <a:xfrm>
                <a:off x="-3736975" y="2933700"/>
                <a:ext cx="0" cy="174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" name="Line 1175"/>
              <p:cNvSpPr>
                <a:spLocks noChangeShapeType="1"/>
              </p:cNvSpPr>
              <p:nvPr/>
            </p:nvSpPr>
            <p:spPr bwMode="auto">
              <a:xfrm>
                <a:off x="-3767138" y="2933700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" name="Line 1176"/>
              <p:cNvSpPr>
                <a:spLocks noChangeShapeType="1"/>
              </p:cNvSpPr>
              <p:nvPr/>
            </p:nvSpPr>
            <p:spPr bwMode="auto">
              <a:xfrm>
                <a:off x="-2446338" y="1522413"/>
                <a:ext cx="0" cy="85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" name="Line 1177"/>
              <p:cNvSpPr>
                <a:spLocks noChangeShapeType="1"/>
              </p:cNvSpPr>
              <p:nvPr/>
            </p:nvSpPr>
            <p:spPr bwMode="auto">
              <a:xfrm>
                <a:off x="-2478088" y="152241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" name="Line 1178"/>
              <p:cNvSpPr>
                <a:spLocks noChangeShapeType="1"/>
              </p:cNvSpPr>
              <p:nvPr/>
            </p:nvSpPr>
            <p:spPr bwMode="auto">
              <a:xfrm>
                <a:off x="-3478213" y="2967038"/>
                <a:ext cx="0" cy="142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6" name="Line 1179"/>
              <p:cNvSpPr>
                <a:spLocks noChangeShapeType="1"/>
              </p:cNvSpPr>
              <p:nvPr/>
            </p:nvSpPr>
            <p:spPr bwMode="auto">
              <a:xfrm>
                <a:off x="-3509963" y="2967038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" name="Line 1180"/>
              <p:cNvSpPr>
                <a:spLocks noChangeShapeType="1"/>
              </p:cNvSpPr>
              <p:nvPr/>
            </p:nvSpPr>
            <p:spPr bwMode="auto">
              <a:xfrm>
                <a:off x="-2189163" y="1381125"/>
                <a:ext cx="0" cy="650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" name="Line 1181"/>
              <p:cNvSpPr>
                <a:spLocks noChangeShapeType="1"/>
              </p:cNvSpPr>
              <p:nvPr/>
            </p:nvSpPr>
            <p:spPr bwMode="auto">
              <a:xfrm>
                <a:off x="-2219325" y="1381125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6" name="Gruppieren 5"/>
            <p:cNvGrpSpPr/>
            <p:nvPr/>
          </p:nvGrpSpPr>
          <p:grpSpPr>
            <a:xfrm>
              <a:off x="2177893" y="418950"/>
              <a:ext cx="777240" cy="72008"/>
              <a:chOff x="1115616" y="692696"/>
              <a:chExt cx="216024" cy="72008"/>
            </a:xfrm>
          </p:grpSpPr>
          <p:cxnSp>
            <p:nvCxnSpPr>
              <p:cNvPr id="3" name="Gerade Verbindung 2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0" name="Gerade Verbindung 1109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Gerade Verbindung 4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feld 6"/>
            <p:cNvSpPr txBox="1"/>
            <p:nvPr/>
          </p:nvSpPr>
          <p:spPr>
            <a:xfrm>
              <a:off x="2435570" y="274934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sp>
          <p:nvSpPr>
            <p:cNvPr id="1125" name="Textfeld 1124"/>
            <p:cNvSpPr txBox="1"/>
            <p:nvPr/>
          </p:nvSpPr>
          <p:spPr>
            <a:xfrm>
              <a:off x="3033634" y="-63681"/>
              <a:ext cx="805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B: </a:t>
              </a:r>
              <a:r>
                <a:rPr lang="de-DE" dirty="0" smtClean="0"/>
                <a:t>ALA</a:t>
              </a:r>
              <a:endParaRPr lang="de-DE" dirty="0"/>
            </a:p>
          </p:txBody>
        </p:sp>
        <p:sp>
          <p:nvSpPr>
            <p:cNvPr id="1126" name="Textfeld 1125"/>
            <p:cNvSpPr txBox="1"/>
            <p:nvPr/>
          </p:nvSpPr>
          <p:spPr>
            <a:xfrm>
              <a:off x="113854" y="-65484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A: </a:t>
              </a:r>
              <a:r>
                <a:rPr lang="de-DE" dirty="0" smtClean="0"/>
                <a:t>LA</a:t>
              </a:r>
              <a:endParaRPr lang="de-DE" dirty="0"/>
            </a:p>
          </p:txBody>
        </p:sp>
        <p:sp>
          <p:nvSpPr>
            <p:cNvPr id="1127" name="Textfeld 1126"/>
            <p:cNvSpPr txBox="1"/>
            <p:nvPr/>
          </p:nvSpPr>
          <p:spPr>
            <a:xfrm>
              <a:off x="6023455" y="-65484"/>
              <a:ext cx="814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C: </a:t>
              </a:r>
              <a:r>
                <a:rPr lang="de-DE" dirty="0" smtClean="0"/>
                <a:t>ARA</a:t>
              </a:r>
              <a:endParaRPr lang="de-DE" dirty="0"/>
            </a:p>
          </p:txBody>
        </p:sp>
        <p:sp>
          <p:nvSpPr>
            <p:cNvPr id="153" name="Line 1088"/>
            <p:cNvSpPr>
              <a:spLocks noChangeShapeType="1"/>
            </p:cNvSpPr>
            <p:nvPr/>
          </p:nvSpPr>
          <p:spPr bwMode="auto">
            <a:xfrm>
              <a:off x="6471666" y="400067"/>
              <a:ext cx="619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5" name="Textfeld 1114"/>
            <p:cNvSpPr txBox="1"/>
            <p:nvPr/>
          </p:nvSpPr>
          <p:spPr>
            <a:xfrm>
              <a:off x="6646592" y="396533"/>
              <a:ext cx="310005" cy="246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1111" name="Gruppieren 1110"/>
            <p:cNvGrpSpPr/>
            <p:nvPr/>
          </p:nvGrpSpPr>
          <p:grpSpPr>
            <a:xfrm>
              <a:off x="6704467" y="532109"/>
              <a:ext cx="172390" cy="72214"/>
              <a:chOff x="1115616" y="692696"/>
              <a:chExt cx="216024" cy="72008"/>
            </a:xfrm>
          </p:grpSpPr>
          <p:cxnSp>
            <p:nvCxnSpPr>
              <p:cNvPr id="1112" name="Gerade Verbindung 1111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3" name="Gerade Verbindung 1112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4" name="Gerade Verbindung 1113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6" name="Gruppieren 1115"/>
            <p:cNvGrpSpPr/>
            <p:nvPr/>
          </p:nvGrpSpPr>
          <p:grpSpPr>
            <a:xfrm>
              <a:off x="6704002" y="424900"/>
              <a:ext cx="335707" cy="176239"/>
              <a:chOff x="1115616" y="692696"/>
              <a:chExt cx="216024" cy="182880"/>
            </a:xfrm>
          </p:grpSpPr>
          <p:cxnSp>
            <p:nvCxnSpPr>
              <p:cNvPr id="1117" name="Gerade Verbindung 1116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8" name="Gerade Verbindung 1117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9" name="Gerade Verbindung 1118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0" name="Textfeld 1119"/>
            <p:cNvSpPr txBox="1"/>
            <p:nvPr/>
          </p:nvSpPr>
          <p:spPr>
            <a:xfrm>
              <a:off x="6737085" y="286261"/>
              <a:ext cx="310005" cy="246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1121" name="Gruppieren 1120"/>
            <p:cNvGrpSpPr/>
            <p:nvPr/>
          </p:nvGrpSpPr>
          <p:grpSpPr>
            <a:xfrm>
              <a:off x="6703042" y="320200"/>
              <a:ext cx="508097" cy="183403"/>
              <a:chOff x="1115616" y="692696"/>
              <a:chExt cx="216024" cy="182880"/>
            </a:xfrm>
          </p:grpSpPr>
          <p:cxnSp>
            <p:nvCxnSpPr>
              <p:cNvPr id="1122" name="Gerade Verbindung 1121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3" name="Gerade Verbindung 1122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4" name="Gerade Verbindung 1123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28" name="Textfeld 1127"/>
            <p:cNvSpPr txBox="1"/>
            <p:nvPr/>
          </p:nvSpPr>
          <p:spPr>
            <a:xfrm>
              <a:off x="6824730" y="186259"/>
              <a:ext cx="310005" cy="246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sp>
          <p:nvSpPr>
            <p:cNvPr id="1147" name="Textfeld 1146"/>
            <p:cNvSpPr txBox="1"/>
            <p:nvPr/>
          </p:nvSpPr>
          <p:spPr>
            <a:xfrm>
              <a:off x="3580555" y="3622007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grpSp>
          <p:nvGrpSpPr>
            <p:cNvPr id="1148" name="Gruppieren 1147"/>
            <p:cNvGrpSpPr/>
            <p:nvPr/>
          </p:nvGrpSpPr>
          <p:grpSpPr>
            <a:xfrm>
              <a:off x="3657843" y="3757196"/>
              <a:ext cx="133464" cy="72008"/>
              <a:chOff x="1115616" y="692696"/>
              <a:chExt cx="216024" cy="72008"/>
            </a:xfrm>
          </p:grpSpPr>
          <p:cxnSp>
            <p:nvCxnSpPr>
              <p:cNvPr id="1159" name="Gerade Verbindung 1158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0" name="Gerade Verbindung 1159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1" name="Gerade Verbindung 1160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9" name="Gruppieren 1148"/>
            <p:cNvGrpSpPr/>
            <p:nvPr/>
          </p:nvGrpSpPr>
          <p:grpSpPr>
            <a:xfrm>
              <a:off x="3657483" y="3650293"/>
              <a:ext cx="259902" cy="175736"/>
              <a:chOff x="1115616" y="692696"/>
              <a:chExt cx="216024" cy="182880"/>
            </a:xfrm>
          </p:grpSpPr>
          <p:cxnSp>
            <p:nvCxnSpPr>
              <p:cNvPr id="1156" name="Gerade Verbindung 1155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7" name="Gerade Verbindung 1156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8" name="Gerade Verbindung 1157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50" name="Textfeld 1149"/>
            <p:cNvSpPr txBox="1"/>
            <p:nvPr/>
          </p:nvSpPr>
          <p:spPr>
            <a:xfrm>
              <a:off x="3684938" y="3515074"/>
              <a:ext cx="2400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1151" name="Gruppieren 1150"/>
            <p:cNvGrpSpPr/>
            <p:nvPr/>
          </p:nvGrpSpPr>
          <p:grpSpPr>
            <a:xfrm>
              <a:off x="3658582" y="3548916"/>
              <a:ext cx="393366" cy="182880"/>
              <a:chOff x="1115616" y="692696"/>
              <a:chExt cx="216024" cy="182880"/>
            </a:xfrm>
          </p:grpSpPr>
          <p:cxnSp>
            <p:nvCxnSpPr>
              <p:cNvPr id="1153" name="Gerade Verbindung 1152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4" name="Gerade Verbindung 1153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5" name="Gerade Verbindung 1154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52" name="Textfeld 1151"/>
            <p:cNvSpPr txBox="1"/>
            <p:nvPr/>
          </p:nvSpPr>
          <p:spPr>
            <a:xfrm>
              <a:off x="3718469" y="3412333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sp>
          <p:nvSpPr>
            <p:cNvPr id="1162" name="Textfeld 1161"/>
            <p:cNvSpPr txBox="1"/>
            <p:nvPr/>
          </p:nvSpPr>
          <p:spPr>
            <a:xfrm>
              <a:off x="7505252" y="1696097"/>
              <a:ext cx="310005" cy="246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grpSp>
          <p:nvGrpSpPr>
            <p:cNvPr id="1163" name="Gruppieren 1162"/>
            <p:cNvGrpSpPr/>
            <p:nvPr/>
          </p:nvGrpSpPr>
          <p:grpSpPr>
            <a:xfrm>
              <a:off x="7563127" y="1831673"/>
              <a:ext cx="172390" cy="72214"/>
              <a:chOff x="1115616" y="692696"/>
              <a:chExt cx="216024" cy="72008"/>
            </a:xfrm>
          </p:grpSpPr>
          <p:cxnSp>
            <p:nvCxnSpPr>
              <p:cNvPr id="1164" name="Gerade Verbindung 1163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5" name="Gerade Verbindung 1164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6" name="Gerade Verbindung 1165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7" name="Gruppieren 1166"/>
            <p:cNvGrpSpPr/>
            <p:nvPr/>
          </p:nvGrpSpPr>
          <p:grpSpPr>
            <a:xfrm>
              <a:off x="7562662" y="1724464"/>
              <a:ext cx="335707" cy="176239"/>
              <a:chOff x="1115616" y="692696"/>
              <a:chExt cx="216024" cy="182880"/>
            </a:xfrm>
          </p:grpSpPr>
          <p:cxnSp>
            <p:nvCxnSpPr>
              <p:cNvPr id="1168" name="Gerade Verbindung 1167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9" name="Gerade Verbindung 1168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0" name="Gerade Verbindung 1169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1" name="Textfeld 1170"/>
            <p:cNvSpPr txBox="1"/>
            <p:nvPr/>
          </p:nvSpPr>
          <p:spPr>
            <a:xfrm>
              <a:off x="7595745" y="1585825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grpSp>
          <p:nvGrpSpPr>
            <p:cNvPr id="1172" name="Gruppieren 1171"/>
            <p:cNvGrpSpPr/>
            <p:nvPr/>
          </p:nvGrpSpPr>
          <p:grpSpPr>
            <a:xfrm>
              <a:off x="7561702" y="1619764"/>
              <a:ext cx="508097" cy="183403"/>
              <a:chOff x="1115616" y="692696"/>
              <a:chExt cx="216024" cy="182880"/>
            </a:xfrm>
          </p:grpSpPr>
          <p:cxnSp>
            <p:nvCxnSpPr>
              <p:cNvPr id="1173" name="Gerade Verbindung 1172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4" name="Gerade Verbindung 1173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5" name="Gerade Verbindung 1174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6" name="Textfeld 1175"/>
            <p:cNvSpPr txBox="1"/>
            <p:nvPr/>
          </p:nvSpPr>
          <p:spPr>
            <a:xfrm>
              <a:off x="7683390" y="1485823"/>
              <a:ext cx="310005" cy="246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grpSp>
          <p:nvGrpSpPr>
            <p:cNvPr id="1181" name="Gruppieren 1180"/>
            <p:cNvGrpSpPr/>
            <p:nvPr/>
          </p:nvGrpSpPr>
          <p:grpSpPr>
            <a:xfrm>
              <a:off x="8418109" y="1758666"/>
              <a:ext cx="335707" cy="73152"/>
              <a:chOff x="1115616" y="692696"/>
              <a:chExt cx="216024" cy="75909"/>
            </a:xfrm>
          </p:grpSpPr>
          <p:cxnSp>
            <p:nvCxnSpPr>
              <p:cNvPr id="1182" name="Gerade Verbindung 1181"/>
              <p:cNvCxnSpPr/>
              <p:nvPr/>
            </p:nvCxnSpPr>
            <p:spPr>
              <a:xfrm>
                <a:off x="1115617" y="692697"/>
                <a:ext cx="0" cy="759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3" name="Gerade Verbindung 1182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4" name="Gerade Verbindung 1183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5" name="Textfeld 1184"/>
            <p:cNvSpPr txBox="1"/>
            <p:nvPr/>
          </p:nvSpPr>
          <p:spPr>
            <a:xfrm>
              <a:off x="8460432" y="1620032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1186" name="Gruppieren 1185"/>
            <p:cNvGrpSpPr/>
            <p:nvPr/>
          </p:nvGrpSpPr>
          <p:grpSpPr>
            <a:xfrm>
              <a:off x="8417149" y="1653971"/>
              <a:ext cx="508097" cy="183403"/>
              <a:chOff x="1115616" y="692696"/>
              <a:chExt cx="216024" cy="182880"/>
            </a:xfrm>
          </p:grpSpPr>
          <p:cxnSp>
            <p:nvCxnSpPr>
              <p:cNvPr id="1187" name="Gerade Verbindung 1186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8" name="Gerade Verbindung 1187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9" name="Gerade Verbindung 1188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0" name="Textfeld 1189"/>
            <p:cNvSpPr txBox="1"/>
            <p:nvPr/>
          </p:nvSpPr>
          <p:spPr>
            <a:xfrm>
              <a:off x="8538837" y="1520030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sp>
          <p:nvSpPr>
            <p:cNvPr id="1191" name="Textfeld 1190"/>
            <p:cNvSpPr txBox="1"/>
            <p:nvPr/>
          </p:nvSpPr>
          <p:spPr>
            <a:xfrm>
              <a:off x="4223996" y="5188942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grpSp>
          <p:nvGrpSpPr>
            <p:cNvPr id="1192" name="Gruppieren 1191"/>
            <p:cNvGrpSpPr/>
            <p:nvPr/>
          </p:nvGrpSpPr>
          <p:grpSpPr>
            <a:xfrm>
              <a:off x="4301284" y="5324131"/>
              <a:ext cx="133464" cy="72008"/>
              <a:chOff x="1115616" y="692696"/>
              <a:chExt cx="216024" cy="72008"/>
            </a:xfrm>
          </p:grpSpPr>
          <p:cxnSp>
            <p:nvCxnSpPr>
              <p:cNvPr id="1193" name="Gerade Verbindung 1192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4" name="Gerade Verbindung 1193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5" name="Gerade Verbindung 1194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6" name="Gruppieren 1195"/>
            <p:cNvGrpSpPr/>
            <p:nvPr/>
          </p:nvGrpSpPr>
          <p:grpSpPr>
            <a:xfrm>
              <a:off x="4300924" y="5217228"/>
              <a:ext cx="259902" cy="175736"/>
              <a:chOff x="1115616" y="692696"/>
              <a:chExt cx="216024" cy="182880"/>
            </a:xfrm>
          </p:grpSpPr>
          <p:cxnSp>
            <p:nvCxnSpPr>
              <p:cNvPr id="1197" name="Gerade Verbindung 1196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8" name="Gerade Verbindung 1197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9" name="Gerade Verbindung 1198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00" name="Textfeld 1199"/>
            <p:cNvSpPr txBox="1"/>
            <p:nvPr/>
          </p:nvSpPr>
          <p:spPr>
            <a:xfrm>
              <a:off x="4328379" y="5082009"/>
              <a:ext cx="2400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1201" name="Gruppieren 1200"/>
            <p:cNvGrpSpPr/>
            <p:nvPr/>
          </p:nvGrpSpPr>
          <p:grpSpPr>
            <a:xfrm>
              <a:off x="4302023" y="5115851"/>
              <a:ext cx="393366" cy="182880"/>
              <a:chOff x="1115616" y="692696"/>
              <a:chExt cx="216024" cy="182880"/>
            </a:xfrm>
          </p:grpSpPr>
          <p:cxnSp>
            <p:nvCxnSpPr>
              <p:cNvPr id="1202" name="Gerade Verbindung 1201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3" name="Gerade Verbindung 1202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4" name="Gerade Verbindung 1203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05" name="Textfeld 1204"/>
            <p:cNvSpPr txBox="1"/>
            <p:nvPr/>
          </p:nvSpPr>
          <p:spPr>
            <a:xfrm>
              <a:off x="4361910" y="4979268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sp>
          <p:nvSpPr>
            <p:cNvPr id="1206" name="Textfeld 1205"/>
            <p:cNvSpPr txBox="1"/>
            <p:nvPr/>
          </p:nvSpPr>
          <p:spPr>
            <a:xfrm>
              <a:off x="4899278" y="4997301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1207" name="Gruppieren 1206"/>
            <p:cNvGrpSpPr/>
            <p:nvPr/>
          </p:nvGrpSpPr>
          <p:grpSpPr>
            <a:xfrm>
              <a:off x="4946845" y="5132490"/>
              <a:ext cx="133464" cy="72008"/>
              <a:chOff x="1115616" y="692696"/>
              <a:chExt cx="216024" cy="72008"/>
            </a:xfrm>
          </p:grpSpPr>
          <p:cxnSp>
            <p:nvCxnSpPr>
              <p:cNvPr id="1208" name="Gerade Verbindung 1207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9" name="Gerade Verbindung 1208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0" name="Gerade Verbindung 1209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11" name="Gruppieren 1210"/>
            <p:cNvGrpSpPr/>
            <p:nvPr/>
          </p:nvGrpSpPr>
          <p:grpSpPr>
            <a:xfrm>
              <a:off x="4946485" y="5025587"/>
              <a:ext cx="259902" cy="175736"/>
              <a:chOff x="1115616" y="692696"/>
              <a:chExt cx="216024" cy="182880"/>
            </a:xfrm>
          </p:grpSpPr>
          <p:cxnSp>
            <p:nvCxnSpPr>
              <p:cNvPr id="1212" name="Gerade Verbindung 1211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3" name="Gerade Verbindung 1212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4" name="Gerade Verbindung 1213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5" name="Textfeld 1214"/>
            <p:cNvSpPr txBox="1"/>
            <p:nvPr/>
          </p:nvSpPr>
          <p:spPr>
            <a:xfrm>
              <a:off x="4973940" y="4890368"/>
              <a:ext cx="2400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1216" name="Gruppieren 1215"/>
            <p:cNvGrpSpPr/>
            <p:nvPr/>
          </p:nvGrpSpPr>
          <p:grpSpPr>
            <a:xfrm>
              <a:off x="4947584" y="4924210"/>
              <a:ext cx="393366" cy="182880"/>
              <a:chOff x="1115616" y="692696"/>
              <a:chExt cx="216024" cy="182880"/>
            </a:xfrm>
          </p:grpSpPr>
          <p:cxnSp>
            <p:nvCxnSpPr>
              <p:cNvPr id="1217" name="Gerade Verbindung 1216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8" name="Gerade Verbindung 1217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9" name="Gerade Verbindung 1218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0" name="Textfeld 1219"/>
            <p:cNvSpPr txBox="1"/>
            <p:nvPr/>
          </p:nvSpPr>
          <p:spPr>
            <a:xfrm>
              <a:off x="5043294" y="4787627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sp>
          <p:nvSpPr>
            <p:cNvPr id="1235" name="Textfeld 1234"/>
            <p:cNvSpPr txBox="1"/>
            <p:nvPr/>
          </p:nvSpPr>
          <p:spPr>
            <a:xfrm>
              <a:off x="7595683" y="4214738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grpSp>
          <p:nvGrpSpPr>
            <p:cNvPr id="1236" name="Gruppieren 1235"/>
            <p:cNvGrpSpPr/>
            <p:nvPr/>
          </p:nvGrpSpPr>
          <p:grpSpPr>
            <a:xfrm>
              <a:off x="7675963" y="4349927"/>
              <a:ext cx="104999" cy="72008"/>
              <a:chOff x="1115616" y="692696"/>
              <a:chExt cx="216024" cy="72008"/>
            </a:xfrm>
          </p:grpSpPr>
          <p:cxnSp>
            <p:nvCxnSpPr>
              <p:cNvPr id="1237" name="Gerade Verbindung 1236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8" name="Gerade Verbindung 1237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9" name="Gerade Verbindung 1238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0" name="Gruppieren 1239"/>
            <p:cNvGrpSpPr/>
            <p:nvPr/>
          </p:nvGrpSpPr>
          <p:grpSpPr>
            <a:xfrm>
              <a:off x="7675680" y="4243024"/>
              <a:ext cx="204470" cy="175736"/>
              <a:chOff x="1115616" y="692696"/>
              <a:chExt cx="216024" cy="182880"/>
            </a:xfrm>
          </p:grpSpPr>
          <p:cxnSp>
            <p:nvCxnSpPr>
              <p:cNvPr id="1241" name="Gerade Verbindung 1240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2" name="Gerade Verbindung 1241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3" name="Gerade Verbindung 1242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4" name="Textfeld 1243"/>
            <p:cNvSpPr txBox="1"/>
            <p:nvPr/>
          </p:nvSpPr>
          <p:spPr>
            <a:xfrm>
              <a:off x="7654421" y="4107805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grpSp>
          <p:nvGrpSpPr>
            <p:cNvPr id="1245" name="Gruppieren 1244"/>
            <p:cNvGrpSpPr/>
            <p:nvPr/>
          </p:nvGrpSpPr>
          <p:grpSpPr>
            <a:xfrm>
              <a:off x="7674163" y="4141647"/>
              <a:ext cx="309469" cy="182880"/>
              <a:chOff x="1115616" y="692696"/>
              <a:chExt cx="216024" cy="182880"/>
            </a:xfrm>
          </p:grpSpPr>
          <p:cxnSp>
            <p:nvCxnSpPr>
              <p:cNvPr id="1246" name="Gerade Verbindung 1245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7" name="Gerade Verbindung 1246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8" name="Gerade Verbindung 1247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9" name="Textfeld 1248"/>
            <p:cNvSpPr txBox="1"/>
            <p:nvPr/>
          </p:nvSpPr>
          <p:spPr>
            <a:xfrm>
              <a:off x="7721126" y="4005064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/>
                <a:t>*</a:t>
              </a:r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1250" name="Gruppieren 1249"/>
            <p:cNvGrpSpPr/>
            <p:nvPr/>
          </p:nvGrpSpPr>
          <p:grpSpPr>
            <a:xfrm>
              <a:off x="8707522" y="5100960"/>
              <a:ext cx="104999" cy="72008"/>
              <a:chOff x="1115616" y="692696"/>
              <a:chExt cx="216024" cy="72008"/>
            </a:xfrm>
          </p:grpSpPr>
          <p:cxnSp>
            <p:nvCxnSpPr>
              <p:cNvPr id="1251" name="Gerade Verbindung 1250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2" name="Gerade Verbindung 1251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3" name="Gerade Verbindung 1252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4" name="Gruppieren 1253"/>
            <p:cNvGrpSpPr/>
            <p:nvPr/>
          </p:nvGrpSpPr>
          <p:grpSpPr>
            <a:xfrm>
              <a:off x="8707239" y="4994057"/>
              <a:ext cx="204470" cy="175736"/>
              <a:chOff x="1115616" y="692696"/>
              <a:chExt cx="216024" cy="182880"/>
            </a:xfrm>
          </p:grpSpPr>
          <p:cxnSp>
            <p:nvCxnSpPr>
              <p:cNvPr id="1255" name="Gerade Verbindung 1254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6" name="Gerade Verbindung 1255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7" name="Gerade Verbindung 1256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58" name="Textfeld 1257"/>
            <p:cNvSpPr txBox="1"/>
            <p:nvPr/>
          </p:nvSpPr>
          <p:spPr>
            <a:xfrm>
              <a:off x="8685980" y="4858838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1259" name="Gruppieren 1258"/>
            <p:cNvGrpSpPr/>
            <p:nvPr/>
          </p:nvGrpSpPr>
          <p:grpSpPr>
            <a:xfrm>
              <a:off x="8708103" y="4892680"/>
              <a:ext cx="309469" cy="182880"/>
              <a:chOff x="1115616" y="692696"/>
              <a:chExt cx="216024" cy="182880"/>
            </a:xfrm>
          </p:grpSpPr>
          <p:cxnSp>
            <p:nvCxnSpPr>
              <p:cNvPr id="1260" name="Gerade Verbindung 1259"/>
              <p:cNvCxnSpPr/>
              <p:nvPr/>
            </p:nvCxnSpPr>
            <p:spPr>
              <a:xfrm>
                <a:off x="1115617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1" name="Gerade Verbindung 1260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2" name="Gerade Verbindung 1261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63" name="Textfeld 1262"/>
            <p:cNvSpPr txBox="1"/>
            <p:nvPr/>
          </p:nvSpPr>
          <p:spPr>
            <a:xfrm>
              <a:off x="8752685" y="4756097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sp>
          <p:nvSpPr>
            <p:cNvPr id="1264" name="Textfeld 1263"/>
            <p:cNvSpPr txBox="1"/>
            <p:nvPr/>
          </p:nvSpPr>
          <p:spPr>
            <a:xfrm>
              <a:off x="8635401" y="4966312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8899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1120"/>
          <p:cNvSpPr>
            <a:spLocks noChangeArrowheads="1"/>
          </p:cNvSpPr>
          <p:nvPr/>
        </p:nvSpPr>
        <p:spPr bwMode="auto">
          <a:xfrm>
            <a:off x="8390586" y="6966992"/>
            <a:ext cx="119062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 </a:t>
            </a: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32" name="Textfeld 931"/>
          <p:cNvSpPr txBox="1"/>
          <p:nvPr/>
        </p:nvSpPr>
        <p:spPr>
          <a:xfrm>
            <a:off x="3869" y="6434172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Fig</a:t>
            </a:r>
            <a:r>
              <a:rPr lang="de-DE" sz="2800" dirty="0" smtClean="0"/>
              <a:t> S4</a:t>
            </a:r>
            <a:endParaRPr lang="de-DE" sz="2800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24619" y="-65484"/>
            <a:ext cx="9109285" cy="6806852"/>
            <a:chOff x="24619" y="-65484"/>
            <a:chExt cx="9109285" cy="6806852"/>
          </a:xfrm>
        </p:grpSpPr>
        <p:sp>
          <p:nvSpPr>
            <p:cNvPr id="3" name="Rectangle 378"/>
            <p:cNvSpPr>
              <a:spLocks noChangeArrowheads="1"/>
            </p:cNvSpPr>
            <p:nvPr/>
          </p:nvSpPr>
          <p:spPr bwMode="auto">
            <a:xfrm rot="19800000">
              <a:off x="3144609" y="2610773"/>
              <a:ext cx="9698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9(10)-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EpODE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9,10-DiHODE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" name="Rectangle 379"/>
            <p:cNvSpPr>
              <a:spLocks noChangeArrowheads="1"/>
            </p:cNvSpPr>
            <p:nvPr/>
          </p:nvSpPr>
          <p:spPr bwMode="auto">
            <a:xfrm rot="19800000">
              <a:off x="3930839" y="2639348"/>
              <a:ext cx="104836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12(13)-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EpODE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12,13-DiHODE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" name="Rectangle 380"/>
            <p:cNvSpPr>
              <a:spLocks noChangeArrowheads="1"/>
            </p:cNvSpPr>
            <p:nvPr/>
          </p:nvSpPr>
          <p:spPr bwMode="auto">
            <a:xfrm rot="19800000">
              <a:off x="4789679" y="2639348"/>
              <a:ext cx="104836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15(16)-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EpODE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15,16-DiHODE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" name="Line 388"/>
            <p:cNvSpPr>
              <a:spLocks noChangeShapeType="1"/>
            </p:cNvSpPr>
            <p:nvPr/>
          </p:nvSpPr>
          <p:spPr bwMode="auto">
            <a:xfrm flipV="1">
              <a:off x="3966656" y="2345868"/>
              <a:ext cx="0" cy="619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Line 390"/>
            <p:cNvSpPr>
              <a:spLocks noChangeShapeType="1"/>
            </p:cNvSpPr>
            <p:nvPr/>
          </p:nvSpPr>
          <p:spPr bwMode="auto">
            <a:xfrm flipV="1">
              <a:off x="4825496" y="2345868"/>
              <a:ext cx="0" cy="619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Line 392"/>
            <p:cNvSpPr>
              <a:spLocks noChangeShapeType="1"/>
            </p:cNvSpPr>
            <p:nvPr/>
          </p:nvSpPr>
          <p:spPr bwMode="auto">
            <a:xfrm flipV="1">
              <a:off x="5684336" y="2345868"/>
              <a:ext cx="0" cy="619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Line 394"/>
            <p:cNvSpPr>
              <a:spLocks noChangeShapeType="1"/>
            </p:cNvSpPr>
            <p:nvPr/>
          </p:nvSpPr>
          <p:spPr bwMode="auto">
            <a:xfrm>
              <a:off x="3536443" y="2345868"/>
              <a:ext cx="2576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Rectangle 48"/>
            <p:cNvSpPr>
              <a:spLocks noChangeArrowheads="1"/>
            </p:cNvSpPr>
            <p:nvPr/>
          </p:nvSpPr>
          <p:spPr bwMode="auto">
            <a:xfrm rot="16200000">
              <a:off x="-319065" y="1305825"/>
              <a:ext cx="87203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epoxide</a:t>
              </a: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/ </a:t>
              </a:r>
              <a:r>
                <a:rPr kumimoji="0" lang="de-DE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diol</a:t>
              </a:r>
              <a:endParaRPr kumimoji="0" lang="de-DE" sz="4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Rectangle 695"/>
            <p:cNvSpPr>
              <a:spLocks noChangeArrowheads="1"/>
            </p:cNvSpPr>
            <p:nvPr/>
          </p:nvSpPr>
          <p:spPr bwMode="auto">
            <a:xfrm>
              <a:off x="3368100" y="2260667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Rectangle 696"/>
            <p:cNvSpPr>
              <a:spLocks noChangeArrowheads="1"/>
            </p:cNvSpPr>
            <p:nvPr/>
          </p:nvSpPr>
          <p:spPr bwMode="auto">
            <a:xfrm>
              <a:off x="3240518" y="1278322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3.5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Rectangle 697"/>
            <p:cNvSpPr>
              <a:spLocks noChangeArrowheads="1"/>
            </p:cNvSpPr>
            <p:nvPr/>
          </p:nvSpPr>
          <p:spPr bwMode="auto">
            <a:xfrm>
              <a:off x="3237756" y="308359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 smtClean="0">
                  <a:latin typeface="Arial" pitchFamily="34" charset="0"/>
                </a:rPr>
                <a:t>7.0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" name="Line 698"/>
            <p:cNvSpPr>
              <a:spLocks noChangeShapeType="1"/>
            </p:cNvSpPr>
            <p:nvPr/>
          </p:nvSpPr>
          <p:spPr bwMode="auto">
            <a:xfrm flipV="1">
              <a:off x="3547170" y="2336867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Line 704"/>
            <p:cNvSpPr>
              <a:spLocks noChangeShapeType="1"/>
            </p:cNvSpPr>
            <p:nvPr/>
          </p:nvSpPr>
          <p:spPr bwMode="auto">
            <a:xfrm>
              <a:off x="3485258" y="2346391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Line 705"/>
            <p:cNvSpPr>
              <a:spLocks noChangeShapeType="1"/>
            </p:cNvSpPr>
            <p:nvPr/>
          </p:nvSpPr>
          <p:spPr bwMode="auto">
            <a:xfrm>
              <a:off x="3515420" y="1852680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Line 706"/>
            <p:cNvSpPr>
              <a:spLocks noChangeShapeType="1"/>
            </p:cNvSpPr>
            <p:nvPr/>
          </p:nvSpPr>
          <p:spPr bwMode="auto">
            <a:xfrm>
              <a:off x="3485258" y="1368492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Line 707"/>
            <p:cNvSpPr>
              <a:spLocks noChangeShapeType="1"/>
            </p:cNvSpPr>
            <p:nvPr/>
          </p:nvSpPr>
          <p:spPr bwMode="auto">
            <a:xfrm>
              <a:off x="3515420" y="882717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Line 708"/>
            <p:cNvSpPr>
              <a:spLocks noChangeShapeType="1"/>
            </p:cNvSpPr>
            <p:nvPr/>
          </p:nvSpPr>
          <p:spPr bwMode="auto">
            <a:xfrm>
              <a:off x="3485258" y="396942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Line 709"/>
            <p:cNvSpPr>
              <a:spLocks noChangeShapeType="1"/>
            </p:cNvSpPr>
            <p:nvPr/>
          </p:nvSpPr>
          <p:spPr bwMode="auto">
            <a:xfrm flipV="1">
              <a:off x="3547170" y="396942"/>
              <a:ext cx="0" cy="1939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Rectangle 1070"/>
            <p:cNvSpPr>
              <a:spLocks noChangeArrowheads="1"/>
            </p:cNvSpPr>
            <p:nvPr/>
          </p:nvSpPr>
          <p:spPr bwMode="auto">
            <a:xfrm rot="19800000">
              <a:off x="6193974" y="2590610"/>
              <a:ext cx="9073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8(9)-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EpETrE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8,9-DiHETrE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Rectangle 1071"/>
            <p:cNvSpPr>
              <a:spLocks noChangeArrowheads="1"/>
            </p:cNvSpPr>
            <p:nvPr/>
          </p:nvSpPr>
          <p:spPr bwMode="auto">
            <a:xfrm rot="19800000">
              <a:off x="6919497" y="2630297"/>
              <a:ext cx="10643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11(12)-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EpETrE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11,12-DiHETrE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Rectangle 1072"/>
            <p:cNvSpPr>
              <a:spLocks noChangeArrowheads="1"/>
            </p:cNvSpPr>
            <p:nvPr/>
          </p:nvSpPr>
          <p:spPr bwMode="auto">
            <a:xfrm rot="19800000">
              <a:off x="7778334" y="2630297"/>
              <a:ext cx="10643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14(15)-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EpETrE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14,15-DiHETrE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Rectangle 1073"/>
            <p:cNvSpPr>
              <a:spLocks noChangeArrowheads="1"/>
            </p:cNvSpPr>
            <p:nvPr/>
          </p:nvSpPr>
          <p:spPr bwMode="auto">
            <a:xfrm>
              <a:off x="6355779" y="2257442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" name="Rectangle 1074"/>
            <p:cNvSpPr>
              <a:spLocks noChangeArrowheads="1"/>
            </p:cNvSpPr>
            <p:nvPr/>
          </p:nvSpPr>
          <p:spPr bwMode="auto">
            <a:xfrm>
              <a:off x="6364787" y="1281130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" name="Rectangle 1075"/>
            <p:cNvSpPr>
              <a:spLocks noChangeArrowheads="1"/>
            </p:cNvSpPr>
            <p:nvPr/>
          </p:nvSpPr>
          <p:spPr bwMode="auto">
            <a:xfrm>
              <a:off x="6362423" y="311167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Line 1076"/>
            <p:cNvSpPr>
              <a:spLocks noChangeShapeType="1"/>
            </p:cNvSpPr>
            <p:nvPr/>
          </p:nvSpPr>
          <p:spPr bwMode="auto">
            <a:xfrm flipV="1">
              <a:off x="6533579" y="2339992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Line 1077"/>
            <p:cNvSpPr>
              <a:spLocks noChangeShapeType="1"/>
            </p:cNvSpPr>
            <p:nvPr/>
          </p:nvSpPr>
          <p:spPr bwMode="auto">
            <a:xfrm flipV="1">
              <a:off x="6962204" y="2339992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Line 1079"/>
            <p:cNvSpPr>
              <a:spLocks noChangeShapeType="1"/>
            </p:cNvSpPr>
            <p:nvPr/>
          </p:nvSpPr>
          <p:spPr bwMode="auto">
            <a:xfrm flipV="1">
              <a:off x="7821041" y="2339992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Line 1081"/>
            <p:cNvSpPr>
              <a:spLocks noChangeShapeType="1"/>
            </p:cNvSpPr>
            <p:nvPr/>
          </p:nvSpPr>
          <p:spPr bwMode="auto">
            <a:xfrm flipV="1">
              <a:off x="8679879" y="2339992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Line 1083"/>
            <p:cNvSpPr>
              <a:spLocks noChangeShapeType="1"/>
            </p:cNvSpPr>
            <p:nvPr/>
          </p:nvSpPr>
          <p:spPr bwMode="auto">
            <a:xfrm>
              <a:off x="6533579" y="2339992"/>
              <a:ext cx="25749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Line 1084"/>
            <p:cNvSpPr>
              <a:spLocks noChangeShapeType="1"/>
            </p:cNvSpPr>
            <p:nvPr/>
          </p:nvSpPr>
          <p:spPr bwMode="auto">
            <a:xfrm>
              <a:off x="6471666" y="2339992"/>
              <a:ext cx="619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Line 1085"/>
            <p:cNvSpPr>
              <a:spLocks noChangeShapeType="1"/>
            </p:cNvSpPr>
            <p:nvPr/>
          </p:nvSpPr>
          <p:spPr bwMode="auto">
            <a:xfrm>
              <a:off x="6503416" y="1855805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Line 1086"/>
            <p:cNvSpPr>
              <a:spLocks noChangeShapeType="1"/>
            </p:cNvSpPr>
            <p:nvPr/>
          </p:nvSpPr>
          <p:spPr bwMode="auto">
            <a:xfrm>
              <a:off x="6471666" y="1371617"/>
              <a:ext cx="619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Line 1087"/>
            <p:cNvSpPr>
              <a:spLocks noChangeShapeType="1"/>
            </p:cNvSpPr>
            <p:nvPr/>
          </p:nvSpPr>
          <p:spPr bwMode="auto">
            <a:xfrm>
              <a:off x="6503416" y="884255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Line 1088"/>
            <p:cNvSpPr>
              <a:spLocks noChangeShapeType="1"/>
            </p:cNvSpPr>
            <p:nvPr/>
          </p:nvSpPr>
          <p:spPr bwMode="auto">
            <a:xfrm>
              <a:off x="6471666" y="400067"/>
              <a:ext cx="619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Line 1089"/>
            <p:cNvSpPr>
              <a:spLocks noChangeShapeType="1"/>
            </p:cNvSpPr>
            <p:nvPr/>
          </p:nvSpPr>
          <p:spPr bwMode="auto">
            <a:xfrm flipV="1">
              <a:off x="6533579" y="400067"/>
              <a:ext cx="0" cy="1939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39" name="Gruppieren 38"/>
            <p:cNvGrpSpPr/>
            <p:nvPr/>
          </p:nvGrpSpPr>
          <p:grpSpPr>
            <a:xfrm>
              <a:off x="5211614" y="6518201"/>
              <a:ext cx="3848878" cy="223167"/>
              <a:chOff x="5211614" y="6518201"/>
              <a:chExt cx="3848878" cy="223167"/>
            </a:xfrm>
          </p:grpSpPr>
          <p:sp>
            <p:nvSpPr>
              <p:cNvPr id="40" name="Line 1093"/>
              <p:cNvSpPr>
                <a:spLocks noChangeShapeType="1"/>
              </p:cNvSpPr>
              <p:nvPr/>
            </p:nvSpPr>
            <p:spPr bwMode="auto">
              <a:xfrm>
                <a:off x="5217964" y="6552456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" name="Line 1094"/>
              <p:cNvSpPr>
                <a:spLocks noChangeShapeType="1"/>
              </p:cNvSpPr>
              <p:nvPr/>
            </p:nvSpPr>
            <p:spPr bwMode="auto">
              <a:xfrm flipV="1">
                <a:off x="5217964" y="6552456"/>
                <a:ext cx="8890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" name="Line 1095"/>
              <p:cNvSpPr>
                <a:spLocks noChangeShapeType="1"/>
              </p:cNvSpPr>
              <p:nvPr/>
            </p:nvSpPr>
            <p:spPr bwMode="auto">
              <a:xfrm flipV="1">
                <a:off x="5283051" y="6552456"/>
                <a:ext cx="112712" cy="111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" name="Line 1096"/>
              <p:cNvSpPr>
                <a:spLocks noChangeShapeType="1"/>
              </p:cNvSpPr>
              <p:nvPr/>
            </p:nvSpPr>
            <p:spPr bwMode="auto">
              <a:xfrm flipV="1">
                <a:off x="5371951" y="6552456"/>
                <a:ext cx="111125" cy="111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" name="Line 1097"/>
              <p:cNvSpPr>
                <a:spLocks noChangeShapeType="1"/>
              </p:cNvSpPr>
              <p:nvPr/>
            </p:nvSpPr>
            <p:spPr bwMode="auto">
              <a:xfrm flipV="1">
                <a:off x="5459264" y="6592143"/>
                <a:ext cx="73025" cy="714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" name="Line 1098"/>
              <p:cNvSpPr>
                <a:spLocks noChangeShapeType="1"/>
              </p:cNvSpPr>
              <p:nvPr/>
            </p:nvSpPr>
            <p:spPr bwMode="auto">
              <a:xfrm>
                <a:off x="5211614" y="6544518"/>
                <a:ext cx="3270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" name="Line 1099"/>
              <p:cNvSpPr>
                <a:spLocks noChangeShapeType="1"/>
              </p:cNvSpPr>
              <p:nvPr/>
            </p:nvSpPr>
            <p:spPr bwMode="auto">
              <a:xfrm>
                <a:off x="5538639" y="6544518"/>
                <a:ext cx="0" cy="127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" name="Line 1100"/>
              <p:cNvSpPr>
                <a:spLocks noChangeShapeType="1"/>
              </p:cNvSpPr>
              <p:nvPr/>
            </p:nvSpPr>
            <p:spPr bwMode="auto">
              <a:xfrm flipH="1">
                <a:off x="5211614" y="6671518"/>
                <a:ext cx="3270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" name="Line 1101"/>
              <p:cNvSpPr>
                <a:spLocks noChangeShapeType="1"/>
              </p:cNvSpPr>
              <p:nvPr/>
            </p:nvSpPr>
            <p:spPr bwMode="auto">
              <a:xfrm flipV="1">
                <a:off x="5211614" y="6544518"/>
                <a:ext cx="0" cy="127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" name="Rectangle 1103"/>
              <p:cNvSpPr>
                <a:spLocks noChangeArrowheads="1"/>
              </p:cNvSpPr>
              <p:nvPr/>
            </p:nvSpPr>
            <p:spPr bwMode="auto">
              <a:xfrm>
                <a:off x="5586264" y="6522293"/>
                <a:ext cx="569912" cy="219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control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0" name="Rectangle 1104"/>
              <p:cNvSpPr>
                <a:spLocks noChangeArrowheads="1"/>
              </p:cNvSpPr>
              <p:nvPr/>
            </p:nvSpPr>
            <p:spPr bwMode="auto">
              <a:xfrm>
                <a:off x="6166247" y="6542014"/>
                <a:ext cx="327025" cy="125413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" name="Rectangle 1106"/>
              <p:cNvSpPr>
                <a:spLocks noChangeArrowheads="1"/>
              </p:cNvSpPr>
              <p:nvPr/>
            </p:nvSpPr>
            <p:spPr bwMode="auto">
              <a:xfrm>
                <a:off x="6540897" y="6518201"/>
                <a:ext cx="650819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0.2 mg/L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2" name="Rectangle 1107"/>
              <p:cNvSpPr>
                <a:spLocks noChangeArrowheads="1"/>
              </p:cNvSpPr>
              <p:nvPr/>
            </p:nvSpPr>
            <p:spPr bwMode="auto">
              <a:xfrm>
                <a:off x="7240464" y="6545064"/>
                <a:ext cx="327025" cy="1254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" name="Rectangle 1109"/>
              <p:cNvSpPr>
                <a:spLocks noChangeArrowheads="1"/>
              </p:cNvSpPr>
              <p:nvPr/>
            </p:nvSpPr>
            <p:spPr bwMode="auto">
              <a:xfrm>
                <a:off x="7615114" y="6521252"/>
                <a:ext cx="511358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 mg/L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4" name="Rectangle 1110"/>
              <p:cNvSpPr>
                <a:spLocks noChangeArrowheads="1"/>
              </p:cNvSpPr>
              <p:nvPr/>
            </p:nvSpPr>
            <p:spPr bwMode="auto">
              <a:xfrm>
                <a:off x="8174484" y="6545065"/>
                <a:ext cx="327025" cy="12541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" name="Line 1111"/>
              <p:cNvSpPr>
                <a:spLocks noChangeShapeType="1"/>
              </p:cNvSpPr>
              <p:nvPr/>
            </p:nvSpPr>
            <p:spPr bwMode="auto">
              <a:xfrm>
                <a:off x="8180834" y="6551415"/>
                <a:ext cx="112712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" name="Line 1112"/>
              <p:cNvSpPr>
                <a:spLocks noChangeShapeType="1"/>
              </p:cNvSpPr>
              <p:nvPr/>
            </p:nvSpPr>
            <p:spPr bwMode="auto">
              <a:xfrm>
                <a:off x="8180834" y="6640315"/>
                <a:ext cx="23812" cy="23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" name="Line 1113"/>
              <p:cNvSpPr>
                <a:spLocks noChangeShapeType="1"/>
              </p:cNvSpPr>
              <p:nvPr/>
            </p:nvSpPr>
            <p:spPr bwMode="auto">
              <a:xfrm>
                <a:off x="8180834" y="6551415"/>
                <a:ext cx="112712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" name="Line 1114"/>
              <p:cNvSpPr>
                <a:spLocks noChangeShapeType="1"/>
              </p:cNvSpPr>
              <p:nvPr/>
            </p:nvSpPr>
            <p:spPr bwMode="auto">
              <a:xfrm>
                <a:off x="8269734" y="6551415"/>
                <a:ext cx="111125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" name="Line 1115"/>
              <p:cNvSpPr>
                <a:spLocks noChangeShapeType="1"/>
              </p:cNvSpPr>
              <p:nvPr/>
            </p:nvSpPr>
            <p:spPr bwMode="auto">
              <a:xfrm>
                <a:off x="8358634" y="6551415"/>
                <a:ext cx="111125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" name="Line 1116"/>
              <p:cNvSpPr>
                <a:spLocks noChangeShapeType="1"/>
              </p:cNvSpPr>
              <p:nvPr/>
            </p:nvSpPr>
            <p:spPr bwMode="auto">
              <a:xfrm>
                <a:off x="8445946" y="6551415"/>
                <a:ext cx="49212" cy="49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" name="Rectangle 1117"/>
              <p:cNvSpPr>
                <a:spLocks noChangeArrowheads="1"/>
              </p:cNvSpPr>
              <p:nvPr/>
            </p:nvSpPr>
            <p:spPr bwMode="auto">
              <a:xfrm>
                <a:off x="8174484" y="6545065"/>
                <a:ext cx="327025" cy="12541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" name="Rectangle 1119"/>
              <p:cNvSpPr>
                <a:spLocks noChangeArrowheads="1"/>
              </p:cNvSpPr>
              <p:nvPr/>
            </p:nvSpPr>
            <p:spPr bwMode="auto">
              <a:xfrm>
                <a:off x="8549134" y="6521252"/>
                <a:ext cx="511358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 mg/L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64" name="Rectangle 693"/>
            <p:cNvSpPr>
              <a:spLocks noChangeArrowheads="1"/>
            </p:cNvSpPr>
            <p:nvPr/>
          </p:nvSpPr>
          <p:spPr bwMode="auto">
            <a:xfrm rot="19800000">
              <a:off x="458004" y="2604302"/>
              <a:ext cx="9842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9(10)-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EpOME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9,10-DiHOME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" name="Rectangle 694"/>
            <p:cNvSpPr>
              <a:spLocks noChangeArrowheads="1"/>
            </p:cNvSpPr>
            <p:nvPr/>
          </p:nvSpPr>
          <p:spPr bwMode="auto">
            <a:xfrm rot="19800000">
              <a:off x="1654600" y="2632877"/>
              <a:ext cx="106279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12(13)-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EpOME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12,13-DiHOME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6" name="Rectangle 695"/>
            <p:cNvSpPr>
              <a:spLocks noChangeArrowheads="1"/>
            </p:cNvSpPr>
            <p:nvPr/>
          </p:nvSpPr>
          <p:spPr bwMode="auto">
            <a:xfrm>
              <a:off x="452368" y="2263896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7" name="Rectangle 696"/>
            <p:cNvSpPr>
              <a:spLocks noChangeArrowheads="1"/>
            </p:cNvSpPr>
            <p:nvPr/>
          </p:nvSpPr>
          <p:spPr bwMode="auto">
            <a:xfrm>
              <a:off x="452368" y="1279645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8" name="Rectangle 697"/>
            <p:cNvSpPr>
              <a:spLocks noChangeArrowheads="1"/>
            </p:cNvSpPr>
            <p:nvPr/>
          </p:nvSpPr>
          <p:spPr bwMode="auto">
            <a:xfrm>
              <a:off x="454592" y="309682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8</a:t>
              </a:r>
            </a:p>
          </p:txBody>
        </p:sp>
        <p:sp>
          <p:nvSpPr>
            <p:cNvPr id="69" name="Line 698"/>
            <p:cNvSpPr>
              <a:spLocks noChangeShapeType="1"/>
            </p:cNvSpPr>
            <p:nvPr/>
          </p:nvSpPr>
          <p:spPr bwMode="auto">
            <a:xfrm flipV="1">
              <a:off x="631438" y="2340096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Line 699"/>
            <p:cNvSpPr>
              <a:spLocks noChangeShapeType="1"/>
            </p:cNvSpPr>
            <p:nvPr/>
          </p:nvSpPr>
          <p:spPr bwMode="auto">
            <a:xfrm flipV="1">
              <a:off x="1275963" y="2340096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" name="Line 701"/>
            <p:cNvSpPr>
              <a:spLocks noChangeShapeType="1"/>
            </p:cNvSpPr>
            <p:nvPr/>
          </p:nvSpPr>
          <p:spPr bwMode="auto">
            <a:xfrm flipV="1">
              <a:off x="2563426" y="2340096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" name="Line 703"/>
            <p:cNvSpPr>
              <a:spLocks noChangeShapeType="1"/>
            </p:cNvSpPr>
            <p:nvPr/>
          </p:nvSpPr>
          <p:spPr bwMode="auto">
            <a:xfrm>
              <a:off x="631438" y="2340096"/>
              <a:ext cx="2576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" name="Line 704"/>
            <p:cNvSpPr>
              <a:spLocks noChangeShapeType="1"/>
            </p:cNvSpPr>
            <p:nvPr/>
          </p:nvSpPr>
          <p:spPr bwMode="auto">
            <a:xfrm>
              <a:off x="569526" y="2340096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" name="Line 705"/>
            <p:cNvSpPr>
              <a:spLocks noChangeShapeType="1"/>
            </p:cNvSpPr>
            <p:nvPr/>
          </p:nvSpPr>
          <p:spPr bwMode="auto">
            <a:xfrm>
              <a:off x="599688" y="1855909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" name="Line 706"/>
            <p:cNvSpPr>
              <a:spLocks noChangeShapeType="1"/>
            </p:cNvSpPr>
            <p:nvPr/>
          </p:nvSpPr>
          <p:spPr bwMode="auto">
            <a:xfrm>
              <a:off x="569526" y="1371721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" name="Line 707"/>
            <p:cNvSpPr>
              <a:spLocks noChangeShapeType="1"/>
            </p:cNvSpPr>
            <p:nvPr/>
          </p:nvSpPr>
          <p:spPr bwMode="auto">
            <a:xfrm>
              <a:off x="599688" y="885946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" name="Line 708"/>
            <p:cNvSpPr>
              <a:spLocks noChangeShapeType="1"/>
            </p:cNvSpPr>
            <p:nvPr/>
          </p:nvSpPr>
          <p:spPr bwMode="auto">
            <a:xfrm>
              <a:off x="569526" y="400171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" name="Line 709"/>
            <p:cNvSpPr>
              <a:spLocks noChangeShapeType="1"/>
            </p:cNvSpPr>
            <p:nvPr/>
          </p:nvSpPr>
          <p:spPr bwMode="auto">
            <a:xfrm flipV="1">
              <a:off x="631438" y="400171"/>
              <a:ext cx="0" cy="1939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Rectangle 1281"/>
            <p:cNvSpPr>
              <a:spLocks noChangeArrowheads="1"/>
            </p:cNvSpPr>
            <p:nvPr/>
          </p:nvSpPr>
          <p:spPr bwMode="auto">
            <a:xfrm rot="19800000">
              <a:off x="179512" y="6027000"/>
              <a:ext cx="101790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11(12)-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11,12-DiHETE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" name="Rectangle 1282"/>
            <p:cNvSpPr>
              <a:spLocks noChangeArrowheads="1"/>
            </p:cNvSpPr>
            <p:nvPr/>
          </p:nvSpPr>
          <p:spPr bwMode="auto">
            <a:xfrm rot="19800000">
              <a:off x="1038350" y="6027000"/>
              <a:ext cx="101790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14(15)-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14,15-DiHETE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3" name="Rectangle 1283"/>
            <p:cNvSpPr>
              <a:spLocks noChangeArrowheads="1"/>
            </p:cNvSpPr>
            <p:nvPr/>
          </p:nvSpPr>
          <p:spPr bwMode="auto">
            <a:xfrm rot="19800000">
              <a:off x="1897187" y="6027000"/>
              <a:ext cx="101790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17(18)-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17,18-DiHETE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4" name="Rectangle 1284"/>
            <p:cNvSpPr>
              <a:spLocks noChangeArrowheads="1"/>
            </p:cNvSpPr>
            <p:nvPr/>
          </p:nvSpPr>
          <p:spPr bwMode="auto">
            <a:xfrm>
              <a:off x="450979" y="5655154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5" name="Rectangle 1285"/>
            <p:cNvSpPr>
              <a:spLocks noChangeArrowheads="1"/>
            </p:cNvSpPr>
            <p:nvPr/>
          </p:nvSpPr>
          <p:spPr bwMode="auto">
            <a:xfrm>
              <a:off x="316867" y="4767750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 smtClean="0">
                  <a:solidFill>
                    <a:srgbClr val="000000"/>
                  </a:solidFill>
                  <a:latin typeface="Arial" pitchFamily="34" charset="0"/>
                </a:rPr>
                <a:t>0.5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6" name="Rectangle 1286"/>
            <p:cNvSpPr>
              <a:spLocks noChangeArrowheads="1"/>
            </p:cNvSpPr>
            <p:nvPr/>
          </p:nvSpPr>
          <p:spPr bwMode="auto">
            <a:xfrm>
              <a:off x="317114" y="3886807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1.0</a:t>
              </a:r>
            </a:p>
          </p:txBody>
        </p:sp>
        <p:sp>
          <p:nvSpPr>
            <p:cNvPr id="87" name="Line 1287"/>
            <p:cNvSpPr>
              <a:spLocks noChangeShapeType="1"/>
            </p:cNvSpPr>
            <p:nvPr/>
          </p:nvSpPr>
          <p:spPr bwMode="auto">
            <a:xfrm flipV="1">
              <a:off x="620841" y="5747231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" name="Line 1288"/>
            <p:cNvSpPr>
              <a:spLocks noChangeShapeType="1"/>
            </p:cNvSpPr>
            <p:nvPr/>
          </p:nvSpPr>
          <p:spPr bwMode="auto">
            <a:xfrm flipV="1">
              <a:off x="1051054" y="5747231"/>
              <a:ext cx="0" cy="603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" name="Line 1290"/>
            <p:cNvSpPr>
              <a:spLocks noChangeShapeType="1"/>
            </p:cNvSpPr>
            <p:nvPr/>
          </p:nvSpPr>
          <p:spPr bwMode="auto">
            <a:xfrm flipV="1">
              <a:off x="1909891" y="5747231"/>
              <a:ext cx="0" cy="603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Line 1292"/>
            <p:cNvSpPr>
              <a:spLocks noChangeShapeType="1"/>
            </p:cNvSpPr>
            <p:nvPr/>
          </p:nvSpPr>
          <p:spPr bwMode="auto">
            <a:xfrm flipV="1">
              <a:off x="2768729" y="5747231"/>
              <a:ext cx="0" cy="603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" name="Line 1294"/>
            <p:cNvSpPr>
              <a:spLocks noChangeShapeType="1"/>
            </p:cNvSpPr>
            <p:nvPr/>
          </p:nvSpPr>
          <p:spPr bwMode="auto">
            <a:xfrm>
              <a:off x="620841" y="5747231"/>
              <a:ext cx="2576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" name="Line 1295"/>
            <p:cNvSpPr>
              <a:spLocks noChangeShapeType="1"/>
            </p:cNvSpPr>
            <p:nvPr/>
          </p:nvSpPr>
          <p:spPr bwMode="auto">
            <a:xfrm>
              <a:off x="560516" y="5747231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" name="Rectangle 48"/>
            <p:cNvSpPr>
              <a:spLocks noChangeArrowheads="1"/>
            </p:cNvSpPr>
            <p:nvPr/>
          </p:nvSpPr>
          <p:spPr bwMode="auto">
            <a:xfrm rot="16200000">
              <a:off x="-319065" y="4675410"/>
              <a:ext cx="87203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epoxide</a:t>
              </a: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/ </a:t>
              </a:r>
              <a:r>
                <a:rPr kumimoji="0" lang="de-DE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diol</a:t>
              </a:r>
              <a:endParaRPr kumimoji="0" lang="de-DE" sz="4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4" name="Rectangle 1740"/>
            <p:cNvSpPr>
              <a:spLocks noChangeArrowheads="1"/>
            </p:cNvSpPr>
            <p:nvPr/>
          </p:nvSpPr>
          <p:spPr bwMode="auto">
            <a:xfrm rot="19800000">
              <a:off x="3038624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10(11)-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10,11-DiHDPE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5" name="Rectangle 1741"/>
            <p:cNvSpPr>
              <a:spLocks noChangeArrowheads="1"/>
            </p:cNvSpPr>
            <p:nvPr/>
          </p:nvSpPr>
          <p:spPr bwMode="auto">
            <a:xfrm rot="19800000">
              <a:off x="3683149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13(14)-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13,14-DiHDPE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6" name="Rectangle 1742"/>
            <p:cNvSpPr>
              <a:spLocks noChangeArrowheads="1"/>
            </p:cNvSpPr>
            <p:nvPr/>
          </p:nvSpPr>
          <p:spPr bwMode="auto">
            <a:xfrm rot="19800000">
              <a:off x="4326086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16(17)-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16,17-DiHDPE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7" name="Rectangle 1743"/>
            <p:cNvSpPr>
              <a:spLocks noChangeArrowheads="1"/>
            </p:cNvSpPr>
            <p:nvPr/>
          </p:nvSpPr>
          <p:spPr bwMode="auto">
            <a:xfrm rot="19800000">
              <a:off x="4970611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19(20)-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19,20-DiHDPE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8" name="Rectangle 1744"/>
            <p:cNvSpPr>
              <a:spLocks noChangeArrowheads="1"/>
            </p:cNvSpPr>
            <p:nvPr/>
          </p:nvSpPr>
          <p:spPr bwMode="auto">
            <a:xfrm>
              <a:off x="3353451" y="5639596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9" name="Rectangle 1745"/>
            <p:cNvSpPr>
              <a:spLocks noChangeArrowheads="1"/>
            </p:cNvSpPr>
            <p:nvPr/>
          </p:nvSpPr>
          <p:spPr bwMode="auto">
            <a:xfrm>
              <a:off x="3249087" y="4671221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0.5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0" name="Rectangle 1746"/>
            <p:cNvSpPr>
              <a:spLocks noChangeArrowheads="1"/>
            </p:cNvSpPr>
            <p:nvPr/>
          </p:nvSpPr>
          <p:spPr bwMode="auto">
            <a:xfrm>
              <a:off x="3249087" y="3701258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1.0</a:t>
              </a:r>
            </a:p>
          </p:txBody>
        </p:sp>
        <p:sp>
          <p:nvSpPr>
            <p:cNvPr id="101" name="Line 1747"/>
            <p:cNvSpPr>
              <a:spLocks noChangeShapeType="1"/>
            </p:cNvSpPr>
            <p:nvPr/>
          </p:nvSpPr>
          <p:spPr bwMode="auto">
            <a:xfrm flipV="1">
              <a:off x="3534098" y="5730085"/>
              <a:ext cx="0" cy="317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" name="Line 1748"/>
            <p:cNvSpPr>
              <a:spLocks noChangeShapeType="1"/>
            </p:cNvSpPr>
            <p:nvPr/>
          </p:nvSpPr>
          <p:spPr bwMode="auto">
            <a:xfrm flipV="1">
              <a:off x="3856360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" name="Line 1750"/>
            <p:cNvSpPr>
              <a:spLocks noChangeShapeType="1"/>
            </p:cNvSpPr>
            <p:nvPr/>
          </p:nvSpPr>
          <p:spPr bwMode="auto">
            <a:xfrm flipV="1">
              <a:off x="4500885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" name="Line 1752"/>
            <p:cNvSpPr>
              <a:spLocks noChangeShapeType="1"/>
            </p:cNvSpPr>
            <p:nvPr/>
          </p:nvSpPr>
          <p:spPr bwMode="auto">
            <a:xfrm flipV="1">
              <a:off x="5143823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" name="Line 1754"/>
            <p:cNvSpPr>
              <a:spLocks noChangeShapeType="1"/>
            </p:cNvSpPr>
            <p:nvPr/>
          </p:nvSpPr>
          <p:spPr bwMode="auto">
            <a:xfrm flipV="1">
              <a:off x="5788348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" name="Line 1756"/>
            <p:cNvSpPr>
              <a:spLocks noChangeShapeType="1"/>
            </p:cNvSpPr>
            <p:nvPr/>
          </p:nvSpPr>
          <p:spPr bwMode="auto">
            <a:xfrm>
              <a:off x="3534098" y="5730085"/>
              <a:ext cx="25765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Line 1757"/>
            <p:cNvSpPr>
              <a:spLocks noChangeShapeType="1"/>
            </p:cNvSpPr>
            <p:nvPr/>
          </p:nvSpPr>
          <p:spPr bwMode="auto">
            <a:xfrm>
              <a:off x="3473773" y="5730085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Line 1758"/>
            <p:cNvSpPr>
              <a:spLocks noChangeShapeType="1"/>
            </p:cNvSpPr>
            <p:nvPr/>
          </p:nvSpPr>
          <p:spPr bwMode="auto">
            <a:xfrm>
              <a:off x="3503935" y="5245897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Line 1759"/>
            <p:cNvSpPr>
              <a:spLocks noChangeShapeType="1"/>
            </p:cNvSpPr>
            <p:nvPr/>
          </p:nvSpPr>
          <p:spPr bwMode="auto">
            <a:xfrm>
              <a:off x="3473773" y="4761710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" name="Line 1760"/>
            <p:cNvSpPr>
              <a:spLocks noChangeShapeType="1"/>
            </p:cNvSpPr>
            <p:nvPr/>
          </p:nvSpPr>
          <p:spPr bwMode="auto">
            <a:xfrm>
              <a:off x="3503935" y="4275935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" name="Line 1761"/>
            <p:cNvSpPr>
              <a:spLocks noChangeShapeType="1"/>
            </p:cNvSpPr>
            <p:nvPr/>
          </p:nvSpPr>
          <p:spPr bwMode="auto">
            <a:xfrm>
              <a:off x="3473773" y="3791747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Line 1762"/>
            <p:cNvSpPr>
              <a:spLocks noChangeShapeType="1"/>
            </p:cNvSpPr>
            <p:nvPr/>
          </p:nvSpPr>
          <p:spPr bwMode="auto">
            <a:xfrm flipV="1">
              <a:off x="3534098" y="3791747"/>
              <a:ext cx="0" cy="19383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" name="Rectangle 2331"/>
            <p:cNvSpPr>
              <a:spLocks noChangeArrowheads="1"/>
            </p:cNvSpPr>
            <p:nvPr/>
          </p:nvSpPr>
          <p:spPr bwMode="auto">
            <a:xfrm rot="19800000">
              <a:off x="6655448" y="5849146"/>
              <a:ext cx="2317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LA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4" name="Rectangle 2332"/>
            <p:cNvSpPr>
              <a:spLocks noChangeArrowheads="1"/>
            </p:cNvSpPr>
            <p:nvPr/>
          </p:nvSpPr>
          <p:spPr bwMode="auto">
            <a:xfrm rot="19800000">
              <a:off x="7093598" y="5866608"/>
              <a:ext cx="325438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ALA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5" name="Rectangle 2333"/>
            <p:cNvSpPr>
              <a:spLocks noChangeArrowheads="1"/>
            </p:cNvSpPr>
            <p:nvPr/>
          </p:nvSpPr>
          <p:spPr bwMode="auto">
            <a:xfrm rot="19800000">
              <a:off x="7676211" y="5852321"/>
              <a:ext cx="247650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6" name="Rectangle 2334"/>
            <p:cNvSpPr>
              <a:spLocks noChangeArrowheads="1"/>
            </p:cNvSpPr>
            <p:nvPr/>
          </p:nvSpPr>
          <p:spPr bwMode="auto">
            <a:xfrm rot="19800000">
              <a:off x="8112773" y="5869783"/>
              <a:ext cx="341313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7" name="Rectangle 2335"/>
            <p:cNvSpPr>
              <a:spLocks noChangeArrowheads="1"/>
            </p:cNvSpPr>
            <p:nvPr/>
          </p:nvSpPr>
          <p:spPr bwMode="auto">
            <a:xfrm rot="19800000">
              <a:off x="8616011" y="5872958"/>
              <a:ext cx="357188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DHA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8" name="Rectangle 2336"/>
            <p:cNvSpPr>
              <a:spLocks noChangeArrowheads="1"/>
            </p:cNvSpPr>
            <p:nvPr/>
          </p:nvSpPr>
          <p:spPr bwMode="auto">
            <a:xfrm>
              <a:off x="6367387" y="5639596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9" name="Rectangle 2337"/>
            <p:cNvSpPr>
              <a:spLocks noChangeArrowheads="1"/>
            </p:cNvSpPr>
            <p:nvPr/>
          </p:nvSpPr>
          <p:spPr bwMode="auto">
            <a:xfrm>
              <a:off x="6379315" y="4712545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 smtClean="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0" name="Rectangle 2338"/>
            <p:cNvSpPr>
              <a:spLocks noChangeArrowheads="1"/>
            </p:cNvSpPr>
            <p:nvPr/>
          </p:nvSpPr>
          <p:spPr bwMode="auto">
            <a:xfrm>
              <a:off x="6376140" y="3783465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 smtClean="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1" name="Line 2339"/>
            <p:cNvSpPr>
              <a:spLocks noChangeShapeType="1"/>
            </p:cNvSpPr>
            <p:nvPr/>
          </p:nvSpPr>
          <p:spPr bwMode="auto">
            <a:xfrm flipV="1">
              <a:off x="6542736" y="5730083"/>
              <a:ext cx="0" cy="301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2" name="Line 2340"/>
            <p:cNvSpPr>
              <a:spLocks noChangeShapeType="1"/>
            </p:cNvSpPr>
            <p:nvPr/>
          </p:nvSpPr>
          <p:spPr bwMode="auto">
            <a:xfrm flipV="1">
              <a:off x="6799911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3" name="Line 2342"/>
            <p:cNvSpPr>
              <a:spLocks noChangeShapeType="1"/>
            </p:cNvSpPr>
            <p:nvPr/>
          </p:nvSpPr>
          <p:spPr bwMode="auto">
            <a:xfrm flipV="1">
              <a:off x="7317436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" name="Line 2344"/>
            <p:cNvSpPr>
              <a:spLocks noChangeShapeType="1"/>
            </p:cNvSpPr>
            <p:nvPr/>
          </p:nvSpPr>
          <p:spPr bwMode="auto">
            <a:xfrm flipV="1">
              <a:off x="7834961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" name="Line 2346"/>
            <p:cNvSpPr>
              <a:spLocks noChangeShapeType="1"/>
            </p:cNvSpPr>
            <p:nvPr/>
          </p:nvSpPr>
          <p:spPr bwMode="auto">
            <a:xfrm flipV="1">
              <a:off x="8349311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6" name="Line 2348"/>
            <p:cNvSpPr>
              <a:spLocks noChangeShapeType="1"/>
            </p:cNvSpPr>
            <p:nvPr/>
          </p:nvSpPr>
          <p:spPr bwMode="auto">
            <a:xfrm flipV="1">
              <a:off x="8866836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" name="Line 2350"/>
            <p:cNvSpPr>
              <a:spLocks noChangeShapeType="1"/>
            </p:cNvSpPr>
            <p:nvPr/>
          </p:nvSpPr>
          <p:spPr bwMode="auto">
            <a:xfrm>
              <a:off x="6552629" y="5730083"/>
              <a:ext cx="25812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" name="Line 2351"/>
            <p:cNvSpPr>
              <a:spLocks noChangeShapeType="1"/>
            </p:cNvSpPr>
            <p:nvPr/>
          </p:nvSpPr>
          <p:spPr bwMode="auto">
            <a:xfrm>
              <a:off x="6482411" y="5730083"/>
              <a:ext cx="603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132" name="Gruppieren 131"/>
            <p:cNvGrpSpPr/>
            <p:nvPr/>
          </p:nvGrpSpPr>
          <p:grpSpPr>
            <a:xfrm>
              <a:off x="756934" y="411026"/>
              <a:ext cx="2317750" cy="1925638"/>
              <a:chOff x="-3655118" y="1677988"/>
              <a:chExt cx="2317750" cy="1925638"/>
            </a:xfrm>
          </p:grpSpPr>
          <p:sp>
            <p:nvSpPr>
              <p:cNvPr id="133" name="Line 6"/>
              <p:cNvSpPr>
                <a:spLocks noChangeShapeType="1"/>
              </p:cNvSpPr>
              <p:nvPr/>
            </p:nvSpPr>
            <p:spPr bwMode="auto">
              <a:xfrm>
                <a:off x="-3647181" y="3432175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" name="Line 7"/>
              <p:cNvSpPr>
                <a:spLocks noChangeShapeType="1"/>
              </p:cNvSpPr>
              <p:nvPr/>
            </p:nvSpPr>
            <p:spPr bwMode="auto">
              <a:xfrm flipV="1">
                <a:off x="-3647181" y="3432175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" name="Line 8"/>
              <p:cNvSpPr>
                <a:spLocks noChangeShapeType="1"/>
              </p:cNvSpPr>
              <p:nvPr/>
            </p:nvSpPr>
            <p:spPr bwMode="auto">
              <a:xfrm flipV="1">
                <a:off x="-3634481" y="3432175"/>
                <a:ext cx="163513" cy="165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" name="Line 9"/>
              <p:cNvSpPr>
                <a:spLocks noChangeShapeType="1"/>
              </p:cNvSpPr>
              <p:nvPr/>
            </p:nvSpPr>
            <p:spPr bwMode="auto">
              <a:xfrm flipV="1">
                <a:off x="-3547168" y="3454400"/>
                <a:ext cx="142875" cy="142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" name="Line 10"/>
              <p:cNvSpPr>
                <a:spLocks noChangeShapeType="1"/>
              </p:cNvSpPr>
              <p:nvPr/>
            </p:nvSpPr>
            <p:spPr bwMode="auto">
              <a:xfrm flipV="1">
                <a:off x="-3458268" y="3543300"/>
                <a:ext cx="53975" cy="53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" name="Line 11"/>
              <p:cNvSpPr>
                <a:spLocks noChangeShapeType="1"/>
              </p:cNvSpPr>
              <p:nvPr/>
            </p:nvSpPr>
            <p:spPr bwMode="auto">
              <a:xfrm>
                <a:off x="-3655118" y="3425825"/>
                <a:ext cx="25876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" name="Line 12"/>
              <p:cNvSpPr>
                <a:spLocks noChangeShapeType="1"/>
              </p:cNvSpPr>
              <p:nvPr/>
            </p:nvSpPr>
            <p:spPr bwMode="auto">
              <a:xfrm>
                <a:off x="-3396356" y="3425825"/>
                <a:ext cx="0" cy="177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" name="Line 13"/>
              <p:cNvSpPr>
                <a:spLocks noChangeShapeType="1"/>
              </p:cNvSpPr>
              <p:nvPr/>
            </p:nvSpPr>
            <p:spPr bwMode="auto">
              <a:xfrm flipV="1">
                <a:off x="-3655118" y="3425825"/>
                <a:ext cx="0" cy="177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" name="Line 14"/>
              <p:cNvSpPr>
                <a:spLocks noChangeShapeType="1"/>
              </p:cNvSpPr>
              <p:nvPr/>
            </p:nvSpPr>
            <p:spPr bwMode="auto">
              <a:xfrm>
                <a:off x="-2359718" y="2292350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" name="Line 15"/>
              <p:cNvSpPr>
                <a:spLocks noChangeShapeType="1"/>
              </p:cNvSpPr>
              <p:nvPr/>
            </p:nvSpPr>
            <p:spPr bwMode="auto">
              <a:xfrm flipV="1">
                <a:off x="-2359718" y="2292350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" name="Line 16"/>
              <p:cNvSpPr>
                <a:spLocks noChangeShapeType="1"/>
              </p:cNvSpPr>
              <p:nvPr/>
            </p:nvSpPr>
            <p:spPr bwMode="auto">
              <a:xfrm flipV="1">
                <a:off x="-2359718" y="2292350"/>
                <a:ext cx="176213" cy="176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" name="Line 17"/>
              <p:cNvSpPr>
                <a:spLocks noChangeShapeType="1"/>
              </p:cNvSpPr>
              <p:nvPr/>
            </p:nvSpPr>
            <p:spPr bwMode="auto">
              <a:xfrm flipV="1">
                <a:off x="-2359718" y="2314575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" name="Line 18"/>
              <p:cNvSpPr>
                <a:spLocks noChangeShapeType="1"/>
              </p:cNvSpPr>
              <p:nvPr/>
            </p:nvSpPr>
            <p:spPr bwMode="auto">
              <a:xfrm flipV="1">
                <a:off x="-2359718" y="2401888"/>
                <a:ext cx="242888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" name="Line 19"/>
              <p:cNvSpPr>
                <a:spLocks noChangeShapeType="1"/>
              </p:cNvSpPr>
              <p:nvPr/>
            </p:nvSpPr>
            <p:spPr bwMode="auto">
              <a:xfrm flipV="1">
                <a:off x="-2359718" y="2490788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" name="Line 20"/>
              <p:cNvSpPr>
                <a:spLocks noChangeShapeType="1"/>
              </p:cNvSpPr>
              <p:nvPr/>
            </p:nvSpPr>
            <p:spPr bwMode="auto">
              <a:xfrm flipV="1">
                <a:off x="-2359718" y="2579688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" name="Line 21"/>
              <p:cNvSpPr>
                <a:spLocks noChangeShapeType="1"/>
              </p:cNvSpPr>
              <p:nvPr/>
            </p:nvSpPr>
            <p:spPr bwMode="auto">
              <a:xfrm flipV="1">
                <a:off x="-2359718" y="2667000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" name="Line 22"/>
              <p:cNvSpPr>
                <a:spLocks noChangeShapeType="1"/>
              </p:cNvSpPr>
              <p:nvPr/>
            </p:nvSpPr>
            <p:spPr bwMode="auto">
              <a:xfrm flipV="1">
                <a:off x="-2359718" y="2755900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" name="Line 23"/>
              <p:cNvSpPr>
                <a:spLocks noChangeShapeType="1"/>
              </p:cNvSpPr>
              <p:nvPr/>
            </p:nvSpPr>
            <p:spPr bwMode="auto">
              <a:xfrm flipV="1">
                <a:off x="-2359718" y="2843213"/>
                <a:ext cx="242888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" name="Line 24"/>
              <p:cNvSpPr>
                <a:spLocks noChangeShapeType="1"/>
              </p:cNvSpPr>
              <p:nvPr/>
            </p:nvSpPr>
            <p:spPr bwMode="auto">
              <a:xfrm flipV="1">
                <a:off x="-2359718" y="2932113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" name="Line 25"/>
              <p:cNvSpPr>
                <a:spLocks noChangeShapeType="1"/>
              </p:cNvSpPr>
              <p:nvPr/>
            </p:nvSpPr>
            <p:spPr bwMode="auto">
              <a:xfrm flipV="1">
                <a:off x="-2359718" y="3021013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" name="Line 26"/>
              <p:cNvSpPr>
                <a:spLocks noChangeShapeType="1"/>
              </p:cNvSpPr>
              <p:nvPr/>
            </p:nvSpPr>
            <p:spPr bwMode="auto">
              <a:xfrm flipV="1">
                <a:off x="-2359718" y="3108325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" name="Line 27"/>
              <p:cNvSpPr>
                <a:spLocks noChangeShapeType="1"/>
              </p:cNvSpPr>
              <p:nvPr/>
            </p:nvSpPr>
            <p:spPr bwMode="auto">
              <a:xfrm flipV="1">
                <a:off x="-2359718" y="3197225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" name="Line 28"/>
              <p:cNvSpPr>
                <a:spLocks noChangeShapeType="1"/>
              </p:cNvSpPr>
              <p:nvPr/>
            </p:nvSpPr>
            <p:spPr bwMode="auto">
              <a:xfrm flipV="1">
                <a:off x="-2359718" y="3284538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" name="Line 29"/>
              <p:cNvSpPr>
                <a:spLocks noChangeShapeType="1"/>
              </p:cNvSpPr>
              <p:nvPr/>
            </p:nvSpPr>
            <p:spPr bwMode="auto">
              <a:xfrm flipV="1">
                <a:off x="-2339081" y="3373438"/>
                <a:ext cx="222250" cy="2238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" name="Line 30"/>
              <p:cNvSpPr>
                <a:spLocks noChangeShapeType="1"/>
              </p:cNvSpPr>
              <p:nvPr/>
            </p:nvSpPr>
            <p:spPr bwMode="auto">
              <a:xfrm flipV="1">
                <a:off x="-2251768" y="3462338"/>
                <a:ext cx="134938" cy="1349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" name="Line 31"/>
              <p:cNvSpPr>
                <a:spLocks noChangeShapeType="1"/>
              </p:cNvSpPr>
              <p:nvPr/>
            </p:nvSpPr>
            <p:spPr bwMode="auto">
              <a:xfrm flipV="1">
                <a:off x="-2162868" y="3549650"/>
                <a:ext cx="46038" cy="47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" name="Line 32"/>
              <p:cNvSpPr>
                <a:spLocks noChangeShapeType="1"/>
              </p:cNvSpPr>
              <p:nvPr/>
            </p:nvSpPr>
            <p:spPr bwMode="auto">
              <a:xfrm>
                <a:off x="-2366068" y="2286000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0" name="Line 33"/>
              <p:cNvSpPr>
                <a:spLocks noChangeShapeType="1"/>
              </p:cNvSpPr>
              <p:nvPr/>
            </p:nvSpPr>
            <p:spPr bwMode="auto">
              <a:xfrm>
                <a:off x="-2108893" y="2286000"/>
                <a:ext cx="0" cy="1317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1" name="Line 34"/>
              <p:cNvSpPr>
                <a:spLocks noChangeShapeType="1"/>
              </p:cNvSpPr>
              <p:nvPr/>
            </p:nvSpPr>
            <p:spPr bwMode="auto">
              <a:xfrm flipV="1">
                <a:off x="-2366068" y="2286000"/>
                <a:ext cx="0" cy="1317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2" name="Rectangle 35"/>
              <p:cNvSpPr>
                <a:spLocks noChangeArrowheads="1"/>
              </p:cNvSpPr>
              <p:nvPr/>
            </p:nvSpPr>
            <p:spPr bwMode="auto">
              <a:xfrm>
                <a:off x="-3396356" y="3413125"/>
                <a:ext cx="257175" cy="190500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3" name="Line 36"/>
              <p:cNvSpPr>
                <a:spLocks noChangeShapeType="1"/>
              </p:cNvSpPr>
              <p:nvPr/>
            </p:nvSpPr>
            <p:spPr bwMode="auto">
              <a:xfrm>
                <a:off x="-3396356" y="3413125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4" name="Line 37"/>
              <p:cNvSpPr>
                <a:spLocks noChangeShapeType="1"/>
              </p:cNvSpPr>
              <p:nvPr/>
            </p:nvSpPr>
            <p:spPr bwMode="auto">
              <a:xfrm>
                <a:off x="-3139181" y="3413125"/>
                <a:ext cx="0" cy="1905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5" name="Line 38"/>
              <p:cNvSpPr>
                <a:spLocks noChangeShapeType="1"/>
              </p:cNvSpPr>
              <p:nvPr/>
            </p:nvSpPr>
            <p:spPr bwMode="auto">
              <a:xfrm flipV="1">
                <a:off x="-3396356" y="3413125"/>
                <a:ext cx="0" cy="1905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6" name="Rectangle 39"/>
              <p:cNvSpPr>
                <a:spLocks noChangeArrowheads="1"/>
              </p:cNvSpPr>
              <p:nvPr/>
            </p:nvSpPr>
            <p:spPr bwMode="auto">
              <a:xfrm>
                <a:off x="-2108893" y="1952625"/>
                <a:ext cx="257175" cy="1651000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7" name="Line 40"/>
              <p:cNvSpPr>
                <a:spLocks noChangeShapeType="1"/>
              </p:cNvSpPr>
              <p:nvPr/>
            </p:nvSpPr>
            <p:spPr bwMode="auto">
              <a:xfrm>
                <a:off x="-2108893" y="1952625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8" name="Line 41"/>
              <p:cNvSpPr>
                <a:spLocks noChangeShapeType="1"/>
              </p:cNvSpPr>
              <p:nvPr/>
            </p:nvSpPr>
            <p:spPr bwMode="auto">
              <a:xfrm>
                <a:off x="-1851718" y="1952625"/>
                <a:ext cx="0" cy="1651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" name="Line 42"/>
              <p:cNvSpPr>
                <a:spLocks noChangeShapeType="1"/>
              </p:cNvSpPr>
              <p:nvPr/>
            </p:nvSpPr>
            <p:spPr bwMode="auto">
              <a:xfrm flipV="1">
                <a:off x="-2108893" y="1952625"/>
                <a:ext cx="0" cy="1651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" name="Rectangle 43"/>
              <p:cNvSpPr>
                <a:spLocks noChangeArrowheads="1"/>
              </p:cNvSpPr>
              <p:nvPr/>
            </p:nvSpPr>
            <p:spPr bwMode="auto">
              <a:xfrm>
                <a:off x="-3139181" y="3409950"/>
                <a:ext cx="257175" cy="193675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" name="Line 44"/>
              <p:cNvSpPr>
                <a:spLocks noChangeShapeType="1"/>
              </p:cNvSpPr>
              <p:nvPr/>
            </p:nvSpPr>
            <p:spPr bwMode="auto">
              <a:xfrm>
                <a:off x="-3139181" y="3409950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2" name="Line 45"/>
              <p:cNvSpPr>
                <a:spLocks noChangeShapeType="1"/>
              </p:cNvSpPr>
              <p:nvPr/>
            </p:nvSpPr>
            <p:spPr bwMode="auto">
              <a:xfrm>
                <a:off x="-2882006" y="3409950"/>
                <a:ext cx="0" cy="193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3" name="Line 46"/>
              <p:cNvSpPr>
                <a:spLocks noChangeShapeType="1"/>
              </p:cNvSpPr>
              <p:nvPr/>
            </p:nvSpPr>
            <p:spPr bwMode="auto">
              <a:xfrm flipV="1">
                <a:off x="-3139181" y="3409950"/>
                <a:ext cx="0" cy="193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" name="Rectangle 47"/>
              <p:cNvSpPr>
                <a:spLocks noChangeArrowheads="1"/>
              </p:cNvSpPr>
              <p:nvPr/>
            </p:nvSpPr>
            <p:spPr bwMode="auto">
              <a:xfrm>
                <a:off x="-1851718" y="1770063"/>
                <a:ext cx="257175" cy="18335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" name="Line 48"/>
              <p:cNvSpPr>
                <a:spLocks noChangeShapeType="1"/>
              </p:cNvSpPr>
              <p:nvPr/>
            </p:nvSpPr>
            <p:spPr bwMode="auto">
              <a:xfrm>
                <a:off x="-1851718" y="1770063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" name="Line 49"/>
              <p:cNvSpPr>
                <a:spLocks noChangeShapeType="1"/>
              </p:cNvSpPr>
              <p:nvPr/>
            </p:nvSpPr>
            <p:spPr bwMode="auto">
              <a:xfrm>
                <a:off x="-1594543" y="1770063"/>
                <a:ext cx="0" cy="18335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" name="Line 50"/>
              <p:cNvSpPr>
                <a:spLocks noChangeShapeType="1"/>
              </p:cNvSpPr>
              <p:nvPr/>
            </p:nvSpPr>
            <p:spPr bwMode="auto">
              <a:xfrm flipV="1">
                <a:off x="-1851718" y="1770063"/>
                <a:ext cx="0" cy="18335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" name="Rectangle 51"/>
              <p:cNvSpPr>
                <a:spLocks noChangeArrowheads="1"/>
              </p:cNvSpPr>
              <p:nvPr/>
            </p:nvSpPr>
            <p:spPr bwMode="auto">
              <a:xfrm>
                <a:off x="-2882006" y="3441700"/>
                <a:ext cx="257175" cy="161925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9" name="Line 52"/>
              <p:cNvSpPr>
                <a:spLocks noChangeShapeType="1"/>
              </p:cNvSpPr>
              <p:nvPr/>
            </p:nvSpPr>
            <p:spPr bwMode="auto">
              <a:xfrm>
                <a:off x="-2874068" y="3449638"/>
                <a:ext cx="147638" cy="1476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0" name="Line 53"/>
              <p:cNvSpPr>
                <a:spLocks noChangeShapeType="1"/>
              </p:cNvSpPr>
              <p:nvPr/>
            </p:nvSpPr>
            <p:spPr bwMode="auto">
              <a:xfrm>
                <a:off x="-2874068" y="3536950"/>
                <a:ext cx="58738" cy="603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1" name="Line 54"/>
              <p:cNvSpPr>
                <a:spLocks noChangeShapeType="1"/>
              </p:cNvSpPr>
              <p:nvPr/>
            </p:nvSpPr>
            <p:spPr bwMode="auto">
              <a:xfrm>
                <a:off x="-2874068" y="3449638"/>
                <a:ext cx="147638" cy="1476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2" name="Line 55"/>
              <p:cNvSpPr>
                <a:spLocks noChangeShapeType="1"/>
              </p:cNvSpPr>
              <p:nvPr/>
            </p:nvSpPr>
            <p:spPr bwMode="auto">
              <a:xfrm>
                <a:off x="-2786756" y="3449638"/>
                <a:ext cx="147638" cy="1476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3" name="Line 56"/>
              <p:cNvSpPr>
                <a:spLocks noChangeShapeType="1"/>
              </p:cNvSpPr>
              <p:nvPr/>
            </p:nvSpPr>
            <p:spPr bwMode="auto">
              <a:xfrm>
                <a:off x="-2697856" y="3449638"/>
                <a:ext cx="66675" cy="66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4" name="Line 57"/>
              <p:cNvSpPr>
                <a:spLocks noChangeShapeType="1"/>
              </p:cNvSpPr>
              <p:nvPr/>
            </p:nvSpPr>
            <p:spPr bwMode="auto">
              <a:xfrm>
                <a:off x="-2882006" y="3441700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5" name="Line 58"/>
              <p:cNvSpPr>
                <a:spLocks noChangeShapeType="1"/>
              </p:cNvSpPr>
              <p:nvPr/>
            </p:nvSpPr>
            <p:spPr bwMode="auto">
              <a:xfrm>
                <a:off x="-2624831" y="3441700"/>
                <a:ext cx="0" cy="161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6" name="Line 59"/>
              <p:cNvSpPr>
                <a:spLocks noChangeShapeType="1"/>
              </p:cNvSpPr>
              <p:nvPr/>
            </p:nvSpPr>
            <p:spPr bwMode="auto">
              <a:xfrm flipV="1">
                <a:off x="-2882006" y="3441700"/>
                <a:ext cx="0" cy="161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7" name="Rectangle 60"/>
              <p:cNvSpPr>
                <a:spLocks noChangeArrowheads="1"/>
              </p:cNvSpPr>
              <p:nvPr/>
            </p:nvSpPr>
            <p:spPr bwMode="auto">
              <a:xfrm>
                <a:off x="-1594543" y="1774825"/>
                <a:ext cx="257175" cy="182880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8" name="Line 61"/>
              <p:cNvSpPr>
                <a:spLocks noChangeShapeType="1"/>
              </p:cNvSpPr>
              <p:nvPr/>
            </p:nvSpPr>
            <p:spPr bwMode="auto">
              <a:xfrm>
                <a:off x="-1586606" y="1781175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9" name="Line 62"/>
              <p:cNvSpPr>
                <a:spLocks noChangeShapeType="1"/>
              </p:cNvSpPr>
              <p:nvPr/>
            </p:nvSpPr>
            <p:spPr bwMode="auto">
              <a:xfrm>
                <a:off x="-1586606" y="1870075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0" name="Line 63"/>
              <p:cNvSpPr>
                <a:spLocks noChangeShapeType="1"/>
              </p:cNvSpPr>
              <p:nvPr/>
            </p:nvSpPr>
            <p:spPr bwMode="auto">
              <a:xfrm>
                <a:off x="-1586606" y="1957388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1" name="Line 64"/>
              <p:cNvSpPr>
                <a:spLocks noChangeShapeType="1"/>
              </p:cNvSpPr>
              <p:nvPr/>
            </p:nvSpPr>
            <p:spPr bwMode="auto">
              <a:xfrm>
                <a:off x="-1586606" y="2046288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2" name="Line 65"/>
              <p:cNvSpPr>
                <a:spLocks noChangeShapeType="1"/>
              </p:cNvSpPr>
              <p:nvPr/>
            </p:nvSpPr>
            <p:spPr bwMode="auto">
              <a:xfrm>
                <a:off x="-1586606" y="2133600"/>
                <a:ext cx="242888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3" name="Line 66"/>
              <p:cNvSpPr>
                <a:spLocks noChangeShapeType="1"/>
              </p:cNvSpPr>
              <p:nvPr/>
            </p:nvSpPr>
            <p:spPr bwMode="auto">
              <a:xfrm>
                <a:off x="-1586606" y="2222500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4" name="Line 67"/>
              <p:cNvSpPr>
                <a:spLocks noChangeShapeType="1"/>
              </p:cNvSpPr>
              <p:nvPr/>
            </p:nvSpPr>
            <p:spPr bwMode="auto">
              <a:xfrm>
                <a:off x="-1586606" y="2311400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5" name="Line 68"/>
              <p:cNvSpPr>
                <a:spLocks noChangeShapeType="1"/>
              </p:cNvSpPr>
              <p:nvPr/>
            </p:nvSpPr>
            <p:spPr bwMode="auto">
              <a:xfrm>
                <a:off x="-1586606" y="2398713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6" name="Line 69"/>
              <p:cNvSpPr>
                <a:spLocks noChangeShapeType="1"/>
              </p:cNvSpPr>
              <p:nvPr/>
            </p:nvSpPr>
            <p:spPr bwMode="auto">
              <a:xfrm>
                <a:off x="-1586606" y="2487613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7" name="Line 70"/>
              <p:cNvSpPr>
                <a:spLocks noChangeShapeType="1"/>
              </p:cNvSpPr>
              <p:nvPr/>
            </p:nvSpPr>
            <p:spPr bwMode="auto">
              <a:xfrm>
                <a:off x="-1586606" y="2574925"/>
                <a:ext cx="242888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8" name="Line 71"/>
              <p:cNvSpPr>
                <a:spLocks noChangeShapeType="1"/>
              </p:cNvSpPr>
              <p:nvPr/>
            </p:nvSpPr>
            <p:spPr bwMode="auto">
              <a:xfrm>
                <a:off x="-1586606" y="2663825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9" name="Line 72"/>
              <p:cNvSpPr>
                <a:spLocks noChangeShapeType="1"/>
              </p:cNvSpPr>
              <p:nvPr/>
            </p:nvSpPr>
            <p:spPr bwMode="auto">
              <a:xfrm>
                <a:off x="-1586606" y="2752725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0" name="Line 73"/>
              <p:cNvSpPr>
                <a:spLocks noChangeShapeType="1"/>
              </p:cNvSpPr>
              <p:nvPr/>
            </p:nvSpPr>
            <p:spPr bwMode="auto">
              <a:xfrm>
                <a:off x="-1586606" y="2840038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1" name="Line 74"/>
              <p:cNvSpPr>
                <a:spLocks noChangeShapeType="1"/>
              </p:cNvSpPr>
              <p:nvPr/>
            </p:nvSpPr>
            <p:spPr bwMode="auto">
              <a:xfrm>
                <a:off x="-1586606" y="2928938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2" name="Line 75"/>
              <p:cNvSpPr>
                <a:spLocks noChangeShapeType="1"/>
              </p:cNvSpPr>
              <p:nvPr/>
            </p:nvSpPr>
            <p:spPr bwMode="auto">
              <a:xfrm>
                <a:off x="-1586606" y="3016250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3" name="Line 76"/>
              <p:cNvSpPr>
                <a:spLocks noChangeShapeType="1"/>
              </p:cNvSpPr>
              <p:nvPr/>
            </p:nvSpPr>
            <p:spPr bwMode="auto">
              <a:xfrm>
                <a:off x="-1586606" y="3105150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4" name="Line 77"/>
              <p:cNvSpPr>
                <a:spLocks noChangeShapeType="1"/>
              </p:cNvSpPr>
              <p:nvPr/>
            </p:nvSpPr>
            <p:spPr bwMode="auto">
              <a:xfrm>
                <a:off x="-1586606" y="3192463"/>
                <a:ext cx="242888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5" name="Line 78"/>
              <p:cNvSpPr>
                <a:spLocks noChangeShapeType="1"/>
              </p:cNvSpPr>
              <p:nvPr/>
            </p:nvSpPr>
            <p:spPr bwMode="auto">
              <a:xfrm>
                <a:off x="-1586606" y="3281363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6" name="Line 79"/>
              <p:cNvSpPr>
                <a:spLocks noChangeShapeType="1"/>
              </p:cNvSpPr>
              <p:nvPr/>
            </p:nvSpPr>
            <p:spPr bwMode="auto">
              <a:xfrm>
                <a:off x="-1586606" y="3370263"/>
                <a:ext cx="227013" cy="2270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7" name="Line 80"/>
              <p:cNvSpPr>
                <a:spLocks noChangeShapeType="1"/>
              </p:cNvSpPr>
              <p:nvPr/>
            </p:nvSpPr>
            <p:spPr bwMode="auto">
              <a:xfrm>
                <a:off x="-1586606" y="3457575"/>
                <a:ext cx="138113" cy="1397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8" name="Line 81"/>
              <p:cNvSpPr>
                <a:spLocks noChangeShapeType="1"/>
              </p:cNvSpPr>
              <p:nvPr/>
            </p:nvSpPr>
            <p:spPr bwMode="auto">
              <a:xfrm>
                <a:off x="-1586606" y="3546475"/>
                <a:ext cx="49213" cy="50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9" name="Line 82"/>
              <p:cNvSpPr>
                <a:spLocks noChangeShapeType="1"/>
              </p:cNvSpPr>
              <p:nvPr/>
            </p:nvSpPr>
            <p:spPr bwMode="auto">
              <a:xfrm>
                <a:off x="-1586606" y="1781175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0" name="Line 83"/>
              <p:cNvSpPr>
                <a:spLocks noChangeShapeType="1"/>
              </p:cNvSpPr>
              <p:nvPr/>
            </p:nvSpPr>
            <p:spPr bwMode="auto">
              <a:xfrm>
                <a:off x="-1499293" y="1781175"/>
                <a:ext cx="155575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1" name="Line 84"/>
              <p:cNvSpPr>
                <a:spLocks noChangeShapeType="1"/>
              </p:cNvSpPr>
              <p:nvPr/>
            </p:nvSpPr>
            <p:spPr bwMode="auto">
              <a:xfrm>
                <a:off x="-1410393" y="1781175"/>
                <a:ext cx="66675" cy="66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2" name="Line 85"/>
              <p:cNvSpPr>
                <a:spLocks noChangeShapeType="1"/>
              </p:cNvSpPr>
              <p:nvPr/>
            </p:nvSpPr>
            <p:spPr bwMode="auto">
              <a:xfrm>
                <a:off x="-1594543" y="1774825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3" name="Line 86"/>
              <p:cNvSpPr>
                <a:spLocks noChangeShapeType="1"/>
              </p:cNvSpPr>
              <p:nvPr/>
            </p:nvSpPr>
            <p:spPr bwMode="auto">
              <a:xfrm>
                <a:off x="-1337368" y="1774825"/>
                <a:ext cx="0" cy="1828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4" name="Line 87"/>
              <p:cNvSpPr>
                <a:spLocks noChangeShapeType="1"/>
              </p:cNvSpPr>
              <p:nvPr/>
            </p:nvSpPr>
            <p:spPr bwMode="auto">
              <a:xfrm flipV="1">
                <a:off x="-1594543" y="1774825"/>
                <a:ext cx="0" cy="1828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5" name="Line 88"/>
              <p:cNvSpPr>
                <a:spLocks noChangeShapeType="1"/>
              </p:cNvSpPr>
              <p:nvPr/>
            </p:nvSpPr>
            <p:spPr bwMode="auto">
              <a:xfrm>
                <a:off x="-3526531" y="3406775"/>
                <a:ext cx="0" cy="19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6" name="Line 89"/>
              <p:cNvSpPr>
                <a:spLocks noChangeShapeType="1"/>
              </p:cNvSpPr>
              <p:nvPr/>
            </p:nvSpPr>
            <p:spPr bwMode="auto">
              <a:xfrm>
                <a:off x="-3556693" y="3406775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7" name="Line 90"/>
              <p:cNvSpPr>
                <a:spLocks noChangeShapeType="1"/>
              </p:cNvSpPr>
              <p:nvPr/>
            </p:nvSpPr>
            <p:spPr bwMode="auto">
              <a:xfrm>
                <a:off x="-2237481" y="2178050"/>
                <a:ext cx="0" cy="1079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8" name="Line 91"/>
              <p:cNvSpPr>
                <a:spLocks noChangeShapeType="1"/>
              </p:cNvSpPr>
              <p:nvPr/>
            </p:nvSpPr>
            <p:spPr bwMode="auto">
              <a:xfrm>
                <a:off x="-2267643" y="217805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9" name="Line 92"/>
              <p:cNvSpPr>
                <a:spLocks noChangeShapeType="1"/>
              </p:cNvSpPr>
              <p:nvPr/>
            </p:nvSpPr>
            <p:spPr bwMode="auto">
              <a:xfrm>
                <a:off x="-3269356" y="3403600"/>
                <a:ext cx="0" cy="9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0" name="Line 93"/>
              <p:cNvSpPr>
                <a:spLocks noChangeShapeType="1"/>
              </p:cNvSpPr>
              <p:nvPr/>
            </p:nvSpPr>
            <p:spPr bwMode="auto">
              <a:xfrm>
                <a:off x="-3299518" y="340360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1" name="Line 94"/>
              <p:cNvSpPr>
                <a:spLocks noChangeShapeType="1"/>
              </p:cNvSpPr>
              <p:nvPr/>
            </p:nvSpPr>
            <p:spPr bwMode="auto">
              <a:xfrm>
                <a:off x="-1980306" y="1755775"/>
                <a:ext cx="0" cy="196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2" name="Line 95"/>
              <p:cNvSpPr>
                <a:spLocks noChangeShapeType="1"/>
              </p:cNvSpPr>
              <p:nvPr/>
            </p:nvSpPr>
            <p:spPr bwMode="auto">
              <a:xfrm>
                <a:off x="-2010468" y="175577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3" name="Line 96"/>
              <p:cNvSpPr>
                <a:spLocks noChangeShapeType="1"/>
              </p:cNvSpPr>
              <p:nvPr/>
            </p:nvSpPr>
            <p:spPr bwMode="auto">
              <a:xfrm>
                <a:off x="-3012181" y="3402013"/>
                <a:ext cx="0" cy="79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4" name="Line 97"/>
              <p:cNvSpPr>
                <a:spLocks noChangeShapeType="1"/>
              </p:cNvSpPr>
              <p:nvPr/>
            </p:nvSpPr>
            <p:spPr bwMode="auto">
              <a:xfrm>
                <a:off x="-3042343" y="340201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5" name="Line 98"/>
              <p:cNvSpPr>
                <a:spLocks noChangeShapeType="1"/>
              </p:cNvSpPr>
              <p:nvPr/>
            </p:nvSpPr>
            <p:spPr bwMode="auto">
              <a:xfrm>
                <a:off x="-1721543" y="1695450"/>
                <a:ext cx="0" cy="746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6" name="Line 99"/>
              <p:cNvSpPr>
                <a:spLocks noChangeShapeType="1"/>
              </p:cNvSpPr>
              <p:nvPr/>
            </p:nvSpPr>
            <p:spPr bwMode="auto">
              <a:xfrm>
                <a:off x="-1753293" y="169545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7" name="Line 100"/>
              <p:cNvSpPr>
                <a:spLocks noChangeShapeType="1"/>
              </p:cNvSpPr>
              <p:nvPr/>
            </p:nvSpPr>
            <p:spPr bwMode="auto">
              <a:xfrm>
                <a:off x="-2753418" y="3430588"/>
                <a:ext cx="0" cy="11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8" name="Line 101"/>
              <p:cNvSpPr>
                <a:spLocks noChangeShapeType="1"/>
              </p:cNvSpPr>
              <p:nvPr/>
            </p:nvSpPr>
            <p:spPr bwMode="auto">
              <a:xfrm>
                <a:off x="-2785168" y="34305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9" name="Line 102"/>
              <p:cNvSpPr>
                <a:spLocks noChangeShapeType="1"/>
              </p:cNvSpPr>
              <p:nvPr/>
            </p:nvSpPr>
            <p:spPr bwMode="auto">
              <a:xfrm>
                <a:off x="-1464368" y="1677988"/>
                <a:ext cx="0" cy="968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0" name="Line 103"/>
              <p:cNvSpPr>
                <a:spLocks noChangeShapeType="1"/>
              </p:cNvSpPr>
              <p:nvPr/>
            </p:nvSpPr>
            <p:spPr bwMode="auto">
              <a:xfrm>
                <a:off x="-1494531" y="167798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231" name="Gruppieren 230"/>
            <p:cNvGrpSpPr/>
            <p:nvPr/>
          </p:nvGrpSpPr>
          <p:grpSpPr>
            <a:xfrm>
              <a:off x="3618080" y="624854"/>
              <a:ext cx="2405063" cy="1724026"/>
              <a:chOff x="-3433763" y="2222500"/>
              <a:chExt cx="2405063" cy="1724026"/>
            </a:xfrm>
          </p:grpSpPr>
          <p:sp>
            <p:nvSpPr>
              <p:cNvPr id="232" name="Line 127"/>
              <p:cNvSpPr>
                <a:spLocks noChangeShapeType="1"/>
              </p:cNvSpPr>
              <p:nvPr/>
            </p:nvSpPr>
            <p:spPr bwMode="auto">
              <a:xfrm>
                <a:off x="-3425825" y="3890963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3" name="Line 128"/>
              <p:cNvSpPr>
                <a:spLocks noChangeShapeType="1"/>
              </p:cNvSpPr>
              <p:nvPr/>
            </p:nvSpPr>
            <p:spPr bwMode="auto">
              <a:xfrm flipV="1">
                <a:off x="-3386138" y="3890963"/>
                <a:ext cx="49213" cy="49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4" name="Line 129"/>
              <p:cNvSpPr>
                <a:spLocks noChangeShapeType="1"/>
              </p:cNvSpPr>
              <p:nvPr/>
            </p:nvSpPr>
            <p:spPr bwMode="auto">
              <a:xfrm flipV="1">
                <a:off x="-3298825" y="3910013"/>
                <a:ext cx="30163" cy="30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5" name="Line 130"/>
              <p:cNvSpPr>
                <a:spLocks noChangeShapeType="1"/>
              </p:cNvSpPr>
              <p:nvPr/>
            </p:nvSpPr>
            <p:spPr bwMode="auto">
              <a:xfrm>
                <a:off x="-3433763" y="3883025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6" name="Line 131"/>
              <p:cNvSpPr>
                <a:spLocks noChangeShapeType="1"/>
              </p:cNvSpPr>
              <p:nvPr/>
            </p:nvSpPr>
            <p:spPr bwMode="auto">
              <a:xfrm>
                <a:off x="-3262313" y="3883025"/>
                <a:ext cx="0" cy="635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7" name="Line 132"/>
              <p:cNvSpPr>
                <a:spLocks noChangeShapeType="1"/>
              </p:cNvSpPr>
              <p:nvPr/>
            </p:nvSpPr>
            <p:spPr bwMode="auto">
              <a:xfrm flipV="1">
                <a:off x="-3433763" y="3883025"/>
                <a:ext cx="0" cy="635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8" name="Line 133"/>
              <p:cNvSpPr>
                <a:spLocks noChangeShapeType="1"/>
              </p:cNvSpPr>
              <p:nvPr/>
            </p:nvSpPr>
            <p:spPr bwMode="auto">
              <a:xfrm>
                <a:off x="-2566988" y="3041650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9" name="Line 134"/>
              <p:cNvSpPr>
                <a:spLocks noChangeShapeType="1"/>
              </p:cNvSpPr>
              <p:nvPr/>
            </p:nvSpPr>
            <p:spPr bwMode="auto">
              <a:xfrm flipV="1">
                <a:off x="-2566988" y="3041650"/>
                <a:ext cx="8890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0" name="Line 135"/>
              <p:cNvSpPr>
                <a:spLocks noChangeShapeType="1"/>
              </p:cNvSpPr>
              <p:nvPr/>
            </p:nvSpPr>
            <p:spPr bwMode="auto">
              <a:xfrm flipV="1">
                <a:off x="-2566988" y="3060700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1" name="Line 136"/>
              <p:cNvSpPr>
                <a:spLocks noChangeShapeType="1"/>
              </p:cNvSpPr>
              <p:nvPr/>
            </p:nvSpPr>
            <p:spPr bwMode="auto">
              <a:xfrm flipV="1">
                <a:off x="-2566988" y="3149600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2" name="Line 137"/>
              <p:cNvSpPr>
                <a:spLocks noChangeShapeType="1"/>
              </p:cNvSpPr>
              <p:nvPr/>
            </p:nvSpPr>
            <p:spPr bwMode="auto">
              <a:xfrm flipV="1">
                <a:off x="-2566988" y="323691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3" name="Line 138"/>
              <p:cNvSpPr>
                <a:spLocks noChangeShapeType="1"/>
              </p:cNvSpPr>
              <p:nvPr/>
            </p:nvSpPr>
            <p:spPr bwMode="auto">
              <a:xfrm flipV="1">
                <a:off x="-2566988" y="332581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4" name="Line 139"/>
              <p:cNvSpPr>
                <a:spLocks noChangeShapeType="1"/>
              </p:cNvSpPr>
              <p:nvPr/>
            </p:nvSpPr>
            <p:spPr bwMode="auto">
              <a:xfrm flipV="1">
                <a:off x="-2566988" y="3413125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5" name="Line 140"/>
              <p:cNvSpPr>
                <a:spLocks noChangeShapeType="1"/>
              </p:cNvSpPr>
              <p:nvPr/>
            </p:nvSpPr>
            <p:spPr bwMode="auto">
              <a:xfrm flipV="1">
                <a:off x="-2566988" y="3502025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6" name="Line 141"/>
              <p:cNvSpPr>
                <a:spLocks noChangeShapeType="1"/>
              </p:cNvSpPr>
              <p:nvPr/>
            </p:nvSpPr>
            <p:spPr bwMode="auto">
              <a:xfrm flipV="1">
                <a:off x="-2566988" y="35893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7" name="Line 142"/>
              <p:cNvSpPr>
                <a:spLocks noChangeShapeType="1"/>
              </p:cNvSpPr>
              <p:nvPr/>
            </p:nvSpPr>
            <p:spPr bwMode="auto">
              <a:xfrm flipV="1">
                <a:off x="-2566988" y="36782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8" name="Line 143"/>
              <p:cNvSpPr>
                <a:spLocks noChangeShapeType="1"/>
              </p:cNvSpPr>
              <p:nvPr/>
            </p:nvSpPr>
            <p:spPr bwMode="auto">
              <a:xfrm flipV="1">
                <a:off x="-2566988" y="376713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9" name="Line 144"/>
              <p:cNvSpPr>
                <a:spLocks noChangeShapeType="1"/>
              </p:cNvSpPr>
              <p:nvPr/>
            </p:nvSpPr>
            <p:spPr bwMode="auto">
              <a:xfrm flipV="1">
                <a:off x="-2495550" y="3854450"/>
                <a:ext cx="85725" cy="85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0" name="Line 145"/>
              <p:cNvSpPr>
                <a:spLocks noChangeShapeType="1"/>
              </p:cNvSpPr>
              <p:nvPr/>
            </p:nvSpPr>
            <p:spPr bwMode="auto">
              <a:xfrm>
                <a:off x="-2574925" y="303371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1" name="Line 146"/>
              <p:cNvSpPr>
                <a:spLocks noChangeShapeType="1"/>
              </p:cNvSpPr>
              <p:nvPr/>
            </p:nvSpPr>
            <p:spPr bwMode="auto">
              <a:xfrm>
                <a:off x="-2403475" y="3033713"/>
                <a:ext cx="0" cy="912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2" name="Line 147"/>
              <p:cNvSpPr>
                <a:spLocks noChangeShapeType="1"/>
              </p:cNvSpPr>
              <p:nvPr/>
            </p:nvSpPr>
            <p:spPr bwMode="auto">
              <a:xfrm flipV="1">
                <a:off x="-2574925" y="3033713"/>
                <a:ext cx="0" cy="912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3" name="Line 148"/>
              <p:cNvSpPr>
                <a:spLocks noChangeShapeType="1"/>
              </p:cNvSpPr>
              <p:nvPr/>
            </p:nvSpPr>
            <p:spPr bwMode="auto">
              <a:xfrm>
                <a:off x="-1708150" y="3343275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4" name="Line 149"/>
              <p:cNvSpPr>
                <a:spLocks noChangeShapeType="1"/>
              </p:cNvSpPr>
              <p:nvPr/>
            </p:nvSpPr>
            <p:spPr bwMode="auto">
              <a:xfrm flipV="1">
                <a:off x="-1708150" y="3343275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5" name="Line 150"/>
              <p:cNvSpPr>
                <a:spLocks noChangeShapeType="1"/>
              </p:cNvSpPr>
              <p:nvPr/>
            </p:nvSpPr>
            <p:spPr bwMode="auto">
              <a:xfrm flipV="1">
                <a:off x="-1708150" y="336391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6" name="Line 151"/>
              <p:cNvSpPr>
                <a:spLocks noChangeShapeType="1"/>
              </p:cNvSpPr>
              <p:nvPr/>
            </p:nvSpPr>
            <p:spPr bwMode="auto">
              <a:xfrm flipV="1">
                <a:off x="-1708150" y="3451225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7" name="Line 152"/>
              <p:cNvSpPr>
                <a:spLocks noChangeShapeType="1"/>
              </p:cNvSpPr>
              <p:nvPr/>
            </p:nvSpPr>
            <p:spPr bwMode="auto">
              <a:xfrm flipV="1">
                <a:off x="-1708150" y="3540125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8" name="Line 153"/>
              <p:cNvSpPr>
                <a:spLocks noChangeShapeType="1"/>
              </p:cNvSpPr>
              <p:nvPr/>
            </p:nvSpPr>
            <p:spPr bwMode="auto">
              <a:xfrm flipV="1">
                <a:off x="-1708150" y="36274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9" name="Line 154"/>
              <p:cNvSpPr>
                <a:spLocks noChangeShapeType="1"/>
              </p:cNvSpPr>
              <p:nvPr/>
            </p:nvSpPr>
            <p:spPr bwMode="auto">
              <a:xfrm flipV="1">
                <a:off x="-1708150" y="37163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0" name="Line 155"/>
              <p:cNvSpPr>
                <a:spLocks noChangeShapeType="1"/>
              </p:cNvSpPr>
              <p:nvPr/>
            </p:nvSpPr>
            <p:spPr bwMode="auto">
              <a:xfrm flipV="1">
                <a:off x="-1685925" y="3803650"/>
                <a:ext cx="134938" cy="136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1" name="Line 156"/>
              <p:cNvSpPr>
                <a:spLocks noChangeShapeType="1"/>
              </p:cNvSpPr>
              <p:nvPr/>
            </p:nvSpPr>
            <p:spPr bwMode="auto">
              <a:xfrm flipV="1">
                <a:off x="-1598613" y="3892550"/>
                <a:ext cx="47625" cy="47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2" name="Line 157"/>
              <p:cNvSpPr>
                <a:spLocks noChangeShapeType="1"/>
              </p:cNvSpPr>
              <p:nvPr/>
            </p:nvSpPr>
            <p:spPr bwMode="auto">
              <a:xfrm>
                <a:off x="-1716088" y="3336925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3" name="Line 158"/>
              <p:cNvSpPr>
                <a:spLocks noChangeShapeType="1"/>
              </p:cNvSpPr>
              <p:nvPr/>
            </p:nvSpPr>
            <p:spPr bwMode="auto">
              <a:xfrm>
                <a:off x="-1544638" y="3336925"/>
                <a:ext cx="0" cy="609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4" name="Line 159"/>
              <p:cNvSpPr>
                <a:spLocks noChangeShapeType="1"/>
              </p:cNvSpPr>
              <p:nvPr/>
            </p:nvSpPr>
            <p:spPr bwMode="auto">
              <a:xfrm flipV="1">
                <a:off x="-1716088" y="3336925"/>
                <a:ext cx="0" cy="609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5" name="Rectangle 160"/>
              <p:cNvSpPr>
                <a:spLocks noChangeArrowheads="1"/>
              </p:cNvSpPr>
              <p:nvPr/>
            </p:nvSpPr>
            <p:spPr bwMode="auto">
              <a:xfrm>
                <a:off x="-3262313" y="3881438"/>
                <a:ext cx="171450" cy="65088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6" name="Line 161"/>
              <p:cNvSpPr>
                <a:spLocks noChangeShapeType="1"/>
              </p:cNvSpPr>
              <p:nvPr/>
            </p:nvSpPr>
            <p:spPr bwMode="auto">
              <a:xfrm>
                <a:off x="-3262313" y="388143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7" name="Line 162"/>
              <p:cNvSpPr>
                <a:spLocks noChangeShapeType="1"/>
              </p:cNvSpPr>
              <p:nvPr/>
            </p:nvSpPr>
            <p:spPr bwMode="auto">
              <a:xfrm>
                <a:off x="-3090863" y="3881438"/>
                <a:ext cx="0" cy="650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8" name="Line 163"/>
              <p:cNvSpPr>
                <a:spLocks noChangeShapeType="1"/>
              </p:cNvSpPr>
              <p:nvPr/>
            </p:nvSpPr>
            <p:spPr bwMode="auto">
              <a:xfrm flipV="1">
                <a:off x="-3262313" y="3881438"/>
                <a:ext cx="0" cy="650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9" name="Rectangle 164"/>
              <p:cNvSpPr>
                <a:spLocks noChangeArrowheads="1"/>
              </p:cNvSpPr>
              <p:nvPr/>
            </p:nvSpPr>
            <p:spPr bwMode="auto">
              <a:xfrm>
                <a:off x="-2403475" y="2401888"/>
                <a:ext cx="171450" cy="1544638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0" name="Line 165"/>
              <p:cNvSpPr>
                <a:spLocks noChangeShapeType="1"/>
              </p:cNvSpPr>
              <p:nvPr/>
            </p:nvSpPr>
            <p:spPr bwMode="auto">
              <a:xfrm>
                <a:off x="-2403475" y="240188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1" name="Line 166"/>
              <p:cNvSpPr>
                <a:spLocks noChangeShapeType="1"/>
              </p:cNvSpPr>
              <p:nvPr/>
            </p:nvSpPr>
            <p:spPr bwMode="auto">
              <a:xfrm>
                <a:off x="-2232025" y="2401888"/>
                <a:ext cx="0" cy="15446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2" name="Line 167"/>
              <p:cNvSpPr>
                <a:spLocks noChangeShapeType="1"/>
              </p:cNvSpPr>
              <p:nvPr/>
            </p:nvSpPr>
            <p:spPr bwMode="auto">
              <a:xfrm flipV="1">
                <a:off x="-2403475" y="2401888"/>
                <a:ext cx="0" cy="15446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3" name="Rectangle 168"/>
              <p:cNvSpPr>
                <a:spLocks noChangeArrowheads="1"/>
              </p:cNvSpPr>
              <p:nvPr/>
            </p:nvSpPr>
            <p:spPr bwMode="auto">
              <a:xfrm>
                <a:off x="-1544638" y="3216275"/>
                <a:ext cx="171450" cy="730250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4" name="Line 169"/>
              <p:cNvSpPr>
                <a:spLocks noChangeShapeType="1"/>
              </p:cNvSpPr>
              <p:nvPr/>
            </p:nvSpPr>
            <p:spPr bwMode="auto">
              <a:xfrm>
                <a:off x="-1544638" y="3216275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5" name="Line 170"/>
              <p:cNvSpPr>
                <a:spLocks noChangeShapeType="1"/>
              </p:cNvSpPr>
              <p:nvPr/>
            </p:nvSpPr>
            <p:spPr bwMode="auto">
              <a:xfrm>
                <a:off x="-1373188" y="3216275"/>
                <a:ext cx="0" cy="7302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6" name="Line 171"/>
              <p:cNvSpPr>
                <a:spLocks noChangeShapeType="1"/>
              </p:cNvSpPr>
              <p:nvPr/>
            </p:nvSpPr>
            <p:spPr bwMode="auto">
              <a:xfrm flipV="1">
                <a:off x="-1544638" y="3216275"/>
                <a:ext cx="0" cy="7302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7" name="Rectangle 172"/>
              <p:cNvSpPr>
                <a:spLocks noChangeArrowheads="1"/>
              </p:cNvSpPr>
              <p:nvPr/>
            </p:nvSpPr>
            <p:spPr bwMode="auto">
              <a:xfrm>
                <a:off x="-3089275" y="3876675"/>
                <a:ext cx="171450" cy="69850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8" name="Line 173"/>
              <p:cNvSpPr>
                <a:spLocks noChangeShapeType="1"/>
              </p:cNvSpPr>
              <p:nvPr/>
            </p:nvSpPr>
            <p:spPr bwMode="auto">
              <a:xfrm>
                <a:off x="-3089275" y="3876675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9" name="Line 174"/>
              <p:cNvSpPr>
                <a:spLocks noChangeShapeType="1"/>
              </p:cNvSpPr>
              <p:nvPr/>
            </p:nvSpPr>
            <p:spPr bwMode="auto">
              <a:xfrm>
                <a:off x="-2917825" y="3876675"/>
                <a:ext cx="0" cy="69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0" name="Line 175"/>
              <p:cNvSpPr>
                <a:spLocks noChangeShapeType="1"/>
              </p:cNvSpPr>
              <p:nvPr/>
            </p:nvSpPr>
            <p:spPr bwMode="auto">
              <a:xfrm flipV="1">
                <a:off x="-3089275" y="3876675"/>
                <a:ext cx="0" cy="69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1" name="Rectangle 176"/>
              <p:cNvSpPr>
                <a:spLocks noChangeArrowheads="1"/>
              </p:cNvSpPr>
              <p:nvPr/>
            </p:nvSpPr>
            <p:spPr bwMode="auto">
              <a:xfrm>
                <a:off x="-2230438" y="2622550"/>
                <a:ext cx="171450" cy="1323975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2" name="Line 177"/>
              <p:cNvSpPr>
                <a:spLocks noChangeShapeType="1"/>
              </p:cNvSpPr>
              <p:nvPr/>
            </p:nvSpPr>
            <p:spPr bwMode="auto">
              <a:xfrm>
                <a:off x="-2230438" y="2622550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3" name="Line 178"/>
              <p:cNvSpPr>
                <a:spLocks noChangeShapeType="1"/>
              </p:cNvSpPr>
              <p:nvPr/>
            </p:nvSpPr>
            <p:spPr bwMode="auto">
              <a:xfrm>
                <a:off x="-2058988" y="2622550"/>
                <a:ext cx="0" cy="1323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4" name="Line 179"/>
              <p:cNvSpPr>
                <a:spLocks noChangeShapeType="1"/>
              </p:cNvSpPr>
              <p:nvPr/>
            </p:nvSpPr>
            <p:spPr bwMode="auto">
              <a:xfrm flipV="1">
                <a:off x="-2230438" y="2622550"/>
                <a:ext cx="0" cy="1323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5" name="Rectangle 180"/>
              <p:cNvSpPr>
                <a:spLocks noChangeArrowheads="1"/>
              </p:cNvSpPr>
              <p:nvPr/>
            </p:nvSpPr>
            <p:spPr bwMode="auto">
              <a:xfrm>
                <a:off x="-1371600" y="3122613"/>
                <a:ext cx="171450" cy="8239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6" name="Line 181"/>
              <p:cNvSpPr>
                <a:spLocks noChangeShapeType="1"/>
              </p:cNvSpPr>
              <p:nvPr/>
            </p:nvSpPr>
            <p:spPr bwMode="auto">
              <a:xfrm>
                <a:off x="-1371600" y="312261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7" name="Line 182"/>
              <p:cNvSpPr>
                <a:spLocks noChangeShapeType="1"/>
              </p:cNvSpPr>
              <p:nvPr/>
            </p:nvSpPr>
            <p:spPr bwMode="auto">
              <a:xfrm>
                <a:off x="-1200150" y="3122613"/>
                <a:ext cx="0" cy="8239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8" name="Line 183"/>
              <p:cNvSpPr>
                <a:spLocks noChangeShapeType="1"/>
              </p:cNvSpPr>
              <p:nvPr/>
            </p:nvSpPr>
            <p:spPr bwMode="auto">
              <a:xfrm flipV="1">
                <a:off x="-1371600" y="3122613"/>
                <a:ext cx="0" cy="8239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9" name="Rectangle 184"/>
              <p:cNvSpPr>
                <a:spLocks noChangeArrowheads="1"/>
              </p:cNvSpPr>
              <p:nvPr/>
            </p:nvSpPr>
            <p:spPr bwMode="auto">
              <a:xfrm>
                <a:off x="-2917825" y="3887788"/>
                <a:ext cx="171450" cy="5873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0" name="Line 185"/>
              <p:cNvSpPr>
                <a:spLocks noChangeShapeType="1"/>
              </p:cNvSpPr>
              <p:nvPr/>
            </p:nvSpPr>
            <p:spPr bwMode="auto">
              <a:xfrm>
                <a:off x="-2911475" y="3894138"/>
                <a:ext cx="46038" cy="460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1" name="Line 186"/>
              <p:cNvSpPr>
                <a:spLocks noChangeShapeType="1"/>
              </p:cNvSpPr>
              <p:nvPr/>
            </p:nvSpPr>
            <p:spPr bwMode="auto">
              <a:xfrm>
                <a:off x="-2911475" y="3894138"/>
                <a:ext cx="46038" cy="460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2" name="Line 187"/>
              <p:cNvSpPr>
                <a:spLocks noChangeShapeType="1"/>
              </p:cNvSpPr>
              <p:nvPr/>
            </p:nvSpPr>
            <p:spPr bwMode="auto">
              <a:xfrm>
                <a:off x="-2822575" y="3894138"/>
                <a:ext cx="44450" cy="460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3" name="Line 188"/>
              <p:cNvSpPr>
                <a:spLocks noChangeShapeType="1"/>
              </p:cNvSpPr>
              <p:nvPr/>
            </p:nvSpPr>
            <p:spPr bwMode="auto">
              <a:xfrm>
                <a:off x="-2917825" y="388778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4" name="Line 189"/>
              <p:cNvSpPr>
                <a:spLocks noChangeShapeType="1"/>
              </p:cNvSpPr>
              <p:nvPr/>
            </p:nvSpPr>
            <p:spPr bwMode="auto">
              <a:xfrm>
                <a:off x="-2746375" y="3887788"/>
                <a:ext cx="0" cy="587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5" name="Line 190"/>
              <p:cNvSpPr>
                <a:spLocks noChangeShapeType="1"/>
              </p:cNvSpPr>
              <p:nvPr/>
            </p:nvSpPr>
            <p:spPr bwMode="auto">
              <a:xfrm flipV="1">
                <a:off x="-2917825" y="3887788"/>
                <a:ext cx="0" cy="587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6" name="Rectangle 191"/>
              <p:cNvSpPr>
                <a:spLocks noChangeArrowheads="1"/>
              </p:cNvSpPr>
              <p:nvPr/>
            </p:nvSpPr>
            <p:spPr bwMode="auto">
              <a:xfrm>
                <a:off x="-2058988" y="2738438"/>
                <a:ext cx="171450" cy="120808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7" name="Line 192"/>
              <p:cNvSpPr>
                <a:spLocks noChangeShapeType="1"/>
              </p:cNvSpPr>
              <p:nvPr/>
            </p:nvSpPr>
            <p:spPr bwMode="auto">
              <a:xfrm>
                <a:off x="-2052638" y="274478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8" name="Line 193"/>
              <p:cNvSpPr>
                <a:spLocks noChangeShapeType="1"/>
              </p:cNvSpPr>
              <p:nvPr/>
            </p:nvSpPr>
            <p:spPr bwMode="auto">
              <a:xfrm>
                <a:off x="-2052638" y="283368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9" name="Line 194"/>
              <p:cNvSpPr>
                <a:spLocks noChangeShapeType="1"/>
              </p:cNvSpPr>
              <p:nvPr/>
            </p:nvSpPr>
            <p:spPr bwMode="auto">
              <a:xfrm>
                <a:off x="-2052638" y="292258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0" name="Line 195"/>
              <p:cNvSpPr>
                <a:spLocks noChangeShapeType="1"/>
              </p:cNvSpPr>
              <p:nvPr/>
            </p:nvSpPr>
            <p:spPr bwMode="auto">
              <a:xfrm>
                <a:off x="-2052638" y="3009900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1" name="Line 196"/>
              <p:cNvSpPr>
                <a:spLocks noChangeShapeType="1"/>
              </p:cNvSpPr>
              <p:nvPr/>
            </p:nvSpPr>
            <p:spPr bwMode="auto">
              <a:xfrm>
                <a:off x="-2052638" y="3098800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2" name="Line 197"/>
              <p:cNvSpPr>
                <a:spLocks noChangeShapeType="1"/>
              </p:cNvSpPr>
              <p:nvPr/>
            </p:nvSpPr>
            <p:spPr bwMode="auto">
              <a:xfrm>
                <a:off x="-2052638" y="318611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3" name="Line 198"/>
              <p:cNvSpPr>
                <a:spLocks noChangeShapeType="1"/>
              </p:cNvSpPr>
              <p:nvPr/>
            </p:nvSpPr>
            <p:spPr bwMode="auto">
              <a:xfrm>
                <a:off x="-2052638" y="327501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4" name="Line 199"/>
              <p:cNvSpPr>
                <a:spLocks noChangeShapeType="1"/>
              </p:cNvSpPr>
              <p:nvPr/>
            </p:nvSpPr>
            <p:spPr bwMode="auto">
              <a:xfrm>
                <a:off x="-2052638" y="336391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5" name="Line 200"/>
              <p:cNvSpPr>
                <a:spLocks noChangeShapeType="1"/>
              </p:cNvSpPr>
              <p:nvPr/>
            </p:nvSpPr>
            <p:spPr bwMode="auto">
              <a:xfrm>
                <a:off x="-2052638" y="3451225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6" name="Line 201"/>
              <p:cNvSpPr>
                <a:spLocks noChangeShapeType="1"/>
              </p:cNvSpPr>
              <p:nvPr/>
            </p:nvSpPr>
            <p:spPr bwMode="auto">
              <a:xfrm>
                <a:off x="-2052638" y="3540125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7" name="Line 202"/>
              <p:cNvSpPr>
                <a:spLocks noChangeShapeType="1"/>
              </p:cNvSpPr>
              <p:nvPr/>
            </p:nvSpPr>
            <p:spPr bwMode="auto">
              <a:xfrm>
                <a:off x="-2052638" y="36274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8" name="Line 203"/>
              <p:cNvSpPr>
                <a:spLocks noChangeShapeType="1"/>
              </p:cNvSpPr>
              <p:nvPr/>
            </p:nvSpPr>
            <p:spPr bwMode="auto">
              <a:xfrm>
                <a:off x="-2052638" y="37163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9" name="Line 204"/>
              <p:cNvSpPr>
                <a:spLocks noChangeShapeType="1"/>
              </p:cNvSpPr>
              <p:nvPr/>
            </p:nvSpPr>
            <p:spPr bwMode="auto">
              <a:xfrm>
                <a:off x="-2052638" y="3803650"/>
                <a:ext cx="134938" cy="136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0" name="Line 205"/>
              <p:cNvSpPr>
                <a:spLocks noChangeShapeType="1"/>
              </p:cNvSpPr>
              <p:nvPr/>
            </p:nvSpPr>
            <p:spPr bwMode="auto">
              <a:xfrm>
                <a:off x="-2052638" y="3892550"/>
                <a:ext cx="47625" cy="47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1" name="Line 206"/>
              <p:cNvSpPr>
                <a:spLocks noChangeShapeType="1"/>
              </p:cNvSpPr>
              <p:nvPr/>
            </p:nvSpPr>
            <p:spPr bwMode="auto">
              <a:xfrm>
                <a:off x="-2052638" y="274478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2" name="Line 207"/>
              <p:cNvSpPr>
                <a:spLocks noChangeShapeType="1"/>
              </p:cNvSpPr>
              <p:nvPr/>
            </p:nvSpPr>
            <p:spPr bwMode="auto">
              <a:xfrm>
                <a:off x="-1963738" y="2744788"/>
                <a:ext cx="68263" cy="69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3" name="Line 208"/>
              <p:cNvSpPr>
                <a:spLocks noChangeShapeType="1"/>
              </p:cNvSpPr>
              <p:nvPr/>
            </p:nvSpPr>
            <p:spPr bwMode="auto">
              <a:xfrm>
                <a:off x="-2058988" y="273843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4" name="Line 209"/>
              <p:cNvSpPr>
                <a:spLocks noChangeShapeType="1"/>
              </p:cNvSpPr>
              <p:nvPr/>
            </p:nvSpPr>
            <p:spPr bwMode="auto">
              <a:xfrm>
                <a:off x="-1887538" y="2738438"/>
                <a:ext cx="0" cy="12080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5" name="Line 210"/>
              <p:cNvSpPr>
                <a:spLocks noChangeShapeType="1"/>
              </p:cNvSpPr>
              <p:nvPr/>
            </p:nvSpPr>
            <p:spPr bwMode="auto">
              <a:xfrm flipV="1">
                <a:off x="-2058988" y="2738438"/>
                <a:ext cx="0" cy="12080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6" name="Rectangle 211"/>
              <p:cNvSpPr>
                <a:spLocks noChangeArrowheads="1"/>
              </p:cNvSpPr>
              <p:nvPr/>
            </p:nvSpPr>
            <p:spPr bwMode="auto">
              <a:xfrm>
                <a:off x="-1200150" y="3097213"/>
                <a:ext cx="171450" cy="84931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7" name="Line 212"/>
              <p:cNvSpPr>
                <a:spLocks noChangeShapeType="1"/>
              </p:cNvSpPr>
              <p:nvPr/>
            </p:nvSpPr>
            <p:spPr bwMode="auto">
              <a:xfrm>
                <a:off x="-1193800" y="310356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8" name="Line 213"/>
              <p:cNvSpPr>
                <a:spLocks noChangeShapeType="1"/>
              </p:cNvSpPr>
              <p:nvPr/>
            </p:nvSpPr>
            <p:spPr bwMode="auto">
              <a:xfrm>
                <a:off x="-1193800" y="319246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9" name="Line 214"/>
              <p:cNvSpPr>
                <a:spLocks noChangeShapeType="1"/>
              </p:cNvSpPr>
              <p:nvPr/>
            </p:nvSpPr>
            <p:spPr bwMode="auto">
              <a:xfrm>
                <a:off x="-1193800" y="3279775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0" name="Line 215"/>
              <p:cNvSpPr>
                <a:spLocks noChangeShapeType="1"/>
              </p:cNvSpPr>
              <p:nvPr/>
            </p:nvSpPr>
            <p:spPr bwMode="auto">
              <a:xfrm>
                <a:off x="-1193800" y="3368675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1" name="Line 216"/>
              <p:cNvSpPr>
                <a:spLocks noChangeShapeType="1"/>
              </p:cNvSpPr>
              <p:nvPr/>
            </p:nvSpPr>
            <p:spPr bwMode="auto">
              <a:xfrm>
                <a:off x="-1193800" y="3457575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2" name="Line 217"/>
              <p:cNvSpPr>
                <a:spLocks noChangeShapeType="1"/>
              </p:cNvSpPr>
              <p:nvPr/>
            </p:nvSpPr>
            <p:spPr bwMode="auto">
              <a:xfrm>
                <a:off x="-1193800" y="354488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3" name="Line 218"/>
              <p:cNvSpPr>
                <a:spLocks noChangeShapeType="1"/>
              </p:cNvSpPr>
              <p:nvPr/>
            </p:nvSpPr>
            <p:spPr bwMode="auto">
              <a:xfrm>
                <a:off x="-1193800" y="363378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4" name="Line 219"/>
              <p:cNvSpPr>
                <a:spLocks noChangeShapeType="1"/>
              </p:cNvSpPr>
              <p:nvPr/>
            </p:nvSpPr>
            <p:spPr bwMode="auto">
              <a:xfrm>
                <a:off x="-1193800" y="3721100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5" name="Line 220"/>
              <p:cNvSpPr>
                <a:spLocks noChangeShapeType="1"/>
              </p:cNvSpPr>
              <p:nvPr/>
            </p:nvSpPr>
            <p:spPr bwMode="auto">
              <a:xfrm>
                <a:off x="-1193800" y="3810000"/>
                <a:ext cx="130175" cy="1301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6" name="Line 221"/>
              <p:cNvSpPr>
                <a:spLocks noChangeShapeType="1"/>
              </p:cNvSpPr>
              <p:nvPr/>
            </p:nvSpPr>
            <p:spPr bwMode="auto">
              <a:xfrm>
                <a:off x="-1193800" y="3897313"/>
                <a:ext cx="42863" cy="42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7" name="Line 222"/>
              <p:cNvSpPr>
                <a:spLocks noChangeShapeType="1"/>
              </p:cNvSpPr>
              <p:nvPr/>
            </p:nvSpPr>
            <p:spPr bwMode="auto">
              <a:xfrm>
                <a:off x="-1193800" y="310356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8" name="Line 223"/>
              <p:cNvSpPr>
                <a:spLocks noChangeShapeType="1"/>
              </p:cNvSpPr>
              <p:nvPr/>
            </p:nvSpPr>
            <p:spPr bwMode="auto">
              <a:xfrm>
                <a:off x="-1104900" y="3103563"/>
                <a:ext cx="68263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9" name="Line 224"/>
              <p:cNvSpPr>
                <a:spLocks noChangeShapeType="1"/>
              </p:cNvSpPr>
              <p:nvPr/>
            </p:nvSpPr>
            <p:spPr bwMode="auto">
              <a:xfrm>
                <a:off x="-1200150" y="309721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0" name="Line 225"/>
              <p:cNvSpPr>
                <a:spLocks noChangeShapeType="1"/>
              </p:cNvSpPr>
              <p:nvPr/>
            </p:nvSpPr>
            <p:spPr bwMode="auto">
              <a:xfrm>
                <a:off x="-1028700" y="3097213"/>
                <a:ext cx="0" cy="849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1" name="Line 226"/>
              <p:cNvSpPr>
                <a:spLocks noChangeShapeType="1"/>
              </p:cNvSpPr>
              <p:nvPr/>
            </p:nvSpPr>
            <p:spPr bwMode="auto">
              <a:xfrm flipV="1">
                <a:off x="-1200150" y="3097213"/>
                <a:ext cx="0" cy="849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2" name="Line 227"/>
              <p:cNvSpPr>
                <a:spLocks noChangeShapeType="1"/>
              </p:cNvSpPr>
              <p:nvPr/>
            </p:nvSpPr>
            <p:spPr bwMode="auto">
              <a:xfrm>
                <a:off x="-3348038" y="3876675"/>
                <a:ext cx="0" cy="63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3" name="Line 228"/>
              <p:cNvSpPr>
                <a:spLocks noChangeShapeType="1"/>
              </p:cNvSpPr>
              <p:nvPr/>
            </p:nvSpPr>
            <p:spPr bwMode="auto">
              <a:xfrm>
                <a:off x="-3379788" y="387667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4" name="Line 229"/>
              <p:cNvSpPr>
                <a:spLocks noChangeShapeType="1"/>
              </p:cNvSpPr>
              <p:nvPr/>
            </p:nvSpPr>
            <p:spPr bwMode="auto">
              <a:xfrm>
                <a:off x="-2489200" y="2897188"/>
                <a:ext cx="0" cy="136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5" name="Line 230"/>
              <p:cNvSpPr>
                <a:spLocks noChangeShapeType="1"/>
              </p:cNvSpPr>
              <p:nvPr/>
            </p:nvSpPr>
            <p:spPr bwMode="auto">
              <a:xfrm>
                <a:off x="-2520950" y="28971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6" name="Line 231"/>
              <p:cNvSpPr>
                <a:spLocks noChangeShapeType="1"/>
              </p:cNvSpPr>
              <p:nvPr/>
            </p:nvSpPr>
            <p:spPr bwMode="auto">
              <a:xfrm>
                <a:off x="-1630363" y="3236913"/>
                <a:ext cx="0" cy="1000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7" name="Line 232"/>
              <p:cNvSpPr>
                <a:spLocks noChangeShapeType="1"/>
              </p:cNvSpPr>
              <p:nvPr/>
            </p:nvSpPr>
            <p:spPr bwMode="auto">
              <a:xfrm>
                <a:off x="-1660525" y="3236913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8" name="Line 233"/>
              <p:cNvSpPr>
                <a:spLocks noChangeShapeType="1"/>
              </p:cNvSpPr>
              <p:nvPr/>
            </p:nvSpPr>
            <p:spPr bwMode="auto">
              <a:xfrm>
                <a:off x="-3175000" y="3878263"/>
                <a:ext cx="0" cy="31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9" name="Line 234"/>
              <p:cNvSpPr>
                <a:spLocks noChangeShapeType="1"/>
              </p:cNvSpPr>
              <p:nvPr/>
            </p:nvSpPr>
            <p:spPr bwMode="auto">
              <a:xfrm>
                <a:off x="-3206750" y="387826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0" name="Line 235"/>
              <p:cNvSpPr>
                <a:spLocks noChangeShapeType="1"/>
              </p:cNvSpPr>
              <p:nvPr/>
            </p:nvSpPr>
            <p:spPr bwMode="auto">
              <a:xfrm>
                <a:off x="-2316163" y="2222500"/>
                <a:ext cx="0" cy="179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1" name="Line 236"/>
              <p:cNvSpPr>
                <a:spLocks noChangeShapeType="1"/>
              </p:cNvSpPr>
              <p:nvPr/>
            </p:nvSpPr>
            <p:spPr bwMode="auto">
              <a:xfrm>
                <a:off x="-2347913" y="222250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2" name="Line 237"/>
              <p:cNvSpPr>
                <a:spLocks noChangeShapeType="1"/>
              </p:cNvSpPr>
              <p:nvPr/>
            </p:nvSpPr>
            <p:spPr bwMode="auto">
              <a:xfrm>
                <a:off x="-1457325" y="3095625"/>
                <a:ext cx="0" cy="1206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3" name="Line 238"/>
              <p:cNvSpPr>
                <a:spLocks noChangeShapeType="1"/>
              </p:cNvSpPr>
              <p:nvPr/>
            </p:nvSpPr>
            <p:spPr bwMode="auto">
              <a:xfrm>
                <a:off x="-1489075" y="309562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4" name="Line 239"/>
              <p:cNvSpPr>
                <a:spLocks noChangeShapeType="1"/>
              </p:cNvSpPr>
              <p:nvPr/>
            </p:nvSpPr>
            <p:spPr bwMode="auto">
              <a:xfrm>
                <a:off x="-3005138" y="3873500"/>
                <a:ext cx="0" cy="31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5" name="Line 240"/>
              <p:cNvSpPr>
                <a:spLocks noChangeShapeType="1"/>
              </p:cNvSpPr>
              <p:nvPr/>
            </p:nvSpPr>
            <p:spPr bwMode="auto">
              <a:xfrm>
                <a:off x="-3035300" y="387350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6" name="Line 241"/>
              <p:cNvSpPr>
                <a:spLocks noChangeShapeType="1"/>
              </p:cNvSpPr>
              <p:nvPr/>
            </p:nvSpPr>
            <p:spPr bwMode="auto">
              <a:xfrm>
                <a:off x="-2146300" y="2522538"/>
                <a:ext cx="0" cy="1000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7" name="Line 242"/>
              <p:cNvSpPr>
                <a:spLocks noChangeShapeType="1"/>
              </p:cNvSpPr>
              <p:nvPr/>
            </p:nvSpPr>
            <p:spPr bwMode="auto">
              <a:xfrm>
                <a:off x="-2176463" y="252253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8" name="Line 243"/>
              <p:cNvSpPr>
                <a:spLocks noChangeShapeType="1"/>
              </p:cNvSpPr>
              <p:nvPr/>
            </p:nvSpPr>
            <p:spPr bwMode="auto">
              <a:xfrm>
                <a:off x="-1287463" y="3048000"/>
                <a:ext cx="0" cy="746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9" name="Line 244"/>
              <p:cNvSpPr>
                <a:spLocks noChangeShapeType="1"/>
              </p:cNvSpPr>
              <p:nvPr/>
            </p:nvSpPr>
            <p:spPr bwMode="auto">
              <a:xfrm>
                <a:off x="-1317625" y="304800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0" name="Line 245"/>
              <p:cNvSpPr>
                <a:spLocks noChangeShapeType="1"/>
              </p:cNvSpPr>
              <p:nvPr/>
            </p:nvSpPr>
            <p:spPr bwMode="auto">
              <a:xfrm>
                <a:off x="-2832100" y="3883025"/>
                <a:ext cx="0" cy="47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1" name="Line 246"/>
              <p:cNvSpPr>
                <a:spLocks noChangeShapeType="1"/>
              </p:cNvSpPr>
              <p:nvPr/>
            </p:nvSpPr>
            <p:spPr bwMode="auto">
              <a:xfrm>
                <a:off x="-2862263" y="388302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2" name="Line 247"/>
              <p:cNvSpPr>
                <a:spLocks noChangeShapeType="1"/>
              </p:cNvSpPr>
              <p:nvPr/>
            </p:nvSpPr>
            <p:spPr bwMode="auto">
              <a:xfrm>
                <a:off x="-1973263" y="2633663"/>
                <a:ext cx="0" cy="1047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3" name="Line 248"/>
              <p:cNvSpPr>
                <a:spLocks noChangeShapeType="1"/>
              </p:cNvSpPr>
              <p:nvPr/>
            </p:nvSpPr>
            <p:spPr bwMode="auto">
              <a:xfrm>
                <a:off x="-2003425" y="263366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4" name="Line 249"/>
              <p:cNvSpPr>
                <a:spLocks noChangeShapeType="1"/>
              </p:cNvSpPr>
              <p:nvPr/>
            </p:nvSpPr>
            <p:spPr bwMode="auto">
              <a:xfrm>
                <a:off x="-1114425" y="2989263"/>
                <a:ext cx="0" cy="1079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5" name="Line 250"/>
              <p:cNvSpPr>
                <a:spLocks noChangeShapeType="1"/>
              </p:cNvSpPr>
              <p:nvPr/>
            </p:nvSpPr>
            <p:spPr bwMode="auto">
              <a:xfrm>
                <a:off x="-1144588" y="298926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356" name="Gruppieren 355"/>
            <p:cNvGrpSpPr/>
            <p:nvPr/>
          </p:nvGrpSpPr>
          <p:grpSpPr>
            <a:xfrm>
              <a:off x="6618957" y="570880"/>
              <a:ext cx="2403475" cy="1770063"/>
              <a:chOff x="-4041775" y="1123950"/>
              <a:chExt cx="2403475" cy="1770063"/>
            </a:xfrm>
          </p:grpSpPr>
          <p:sp>
            <p:nvSpPr>
              <p:cNvPr id="357" name="Line 277"/>
              <p:cNvSpPr>
                <a:spLocks noChangeShapeType="1"/>
              </p:cNvSpPr>
              <p:nvPr/>
            </p:nvSpPr>
            <p:spPr bwMode="auto">
              <a:xfrm>
                <a:off x="-4033838" y="1368425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8" name="Line 278"/>
              <p:cNvSpPr>
                <a:spLocks noChangeShapeType="1"/>
              </p:cNvSpPr>
              <p:nvPr/>
            </p:nvSpPr>
            <p:spPr bwMode="auto">
              <a:xfrm flipV="1">
                <a:off x="-4033838" y="1368425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9" name="Line 279"/>
              <p:cNvSpPr>
                <a:spLocks noChangeShapeType="1"/>
              </p:cNvSpPr>
              <p:nvPr/>
            </p:nvSpPr>
            <p:spPr bwMode="auto">
              <a:xfrm flipV="1">
                <a:off x="-4033838" y="1389063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0" name="Line 280"/>
              <p:cNvSpPr>
                <a:spLocks noChangeShapeType="1"/>
              </p:cNvSpPr>
              <p:nvPr/>
            </p:nvSpPr>
            <p:spPr bwMode="auto">
              <a:xfrm flipV="1">
                <a:off x="-4033838" y="1476375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1" name="Line 281"/>
              <p:cNvSpPr>
                <a:spLocks noChangeShapeType="1"/>
              </p:cNvSpPr>
              <p:nvPr/>
            </p:nvSpPr>
            <p:spPr bwMode="auto">
              <a:xfrm flipV="1">
                <a:off x="-4033838" y="1565275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2" name="Line 282"/>
              <p:cNvSpPr>
                <a:spLocks noChangeShapeType="1"/>
              </p:cNvSpPr>
              <p:nvPr/>
            </p:nvSpPr>
            <p:spPr bwMode="auto">
              <a:xfrm flipV="1">
                <a:off x="-4033838" y="165258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3" name="Line 283"/>
              <p:cNvSpPr>
                <a:spLocks noChangeShapeType="1"/>
              </p:cNvSpPr>
              <p:nvPr/>
            </p:nvSpPr>
            <p:spPr bwMode="auto">
              <a:xfrm flipV="1">
                <a:off x="-4033838" y="174148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4" name="Line 284"/>
              <p:cNvSpPr>
                <a:spLocks noChangeShapeType="1"/>
              </p:cNvSpPr>
              <p:nvPr/>
            </p:nvSpPr>
            <p:spPr bwMode="auto">
              <a:xfrm flipV="1">
                <a:off x="-4033838" y="1830388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5" name="Line 285"/>
              <p:cNvSpPr>
                <a:spLocks noChangeShapeType="1"/>
              </p:cNvSpPr>
              <p:nvPr/>
            </p:nvSpPr>
            <p:spPr bwMode="auto">
              <a:xfrm flipV="1">
                <a:off x="-4033838" y="1917700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6" name="Line 286"/>
              <p:cNvSpPr>
                <a:spLocks noChangeShapeType="1"/>
              </p:cNvSpPr>
              <p:nvPr/>
            </p:nvSpPr>
            <p:spPr bwMode="auto">
              <a:xfrm flipV="1">
                <a:off x="-4033838" y="2006600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7" name="Line 287"/>
              <p:cNvSpPr>
                <a:spLocks noChangeShapeType="1"/>
              </p:cNvSpPr>
              <p:nvPr/>
            </p:nvSpPr>
            <p:spPr bwMode="auto">
              <a:xfrm flipV="1">
                <a:off x="-4033838" y="209391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8" name="Line 288"/>
              <p:cNvSpPr>
                <a:spLocks noChangeShapeType="1"/>
              </p:cNvSpPr>
              <p:nvPr/>
            </p:nvSpPr>
            <p:spPr bwMode="auto">
              <a:xfrm flipV="1">
                <a:off x="-4033838" y="218281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9" name="Line 289"/>
              <p:cNvSpPr>
                <a:spLocks noChangeShapeType="1"/>
              </p:cNvSpPr>
              <p:nvPr/>
            </p:nvSpPr>
            <p:spPr bwMode="auto">
              <a:xfrm flipV="1">
                <a:off x="-4033838" y="2270125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0" name="Line 290"/>
              <p:cNvSpPr>
                <a:spLocks noChangeShapeType="1"/>
              </p:cNvSpPr>
              <p:nvPr/>
            </p:nvSpPr>
            <p:spPr bwMode="auto">
              <a:xfrm flipV="1">
                <a:off x="-4033838" y="2359025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1" name="Line 291"/>
              <p:cNvSpPr>
                <a:spLocks noChangeShapeType="1"/>
              </p:cNvSpPr>
              <p:nvPr/>
            </p:nvSpPr>
            <p:spPr bwMode="auto">
              <a:xfrm flipV="1">
                <a:off x="-4033838" y="2447925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2" name="Line 292"/>
              <p:cNvSpPr>
                <a:spLocks noChangeShapeType="1"/>
              </p:cNvSpPr>
              <p:nvPr/>
            </p:nvSpPr>
            <p:spPr bwMode="auto">
              <a:xfrm flipV="1">
                <a:off x="-4033838" y="253523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3" name="Line 293"/>
              <p:cNvSpPr>
                <a:spLocks noChangeShapeType="1"/>
              </p:cNvSpPr>
              <p:nvPr/>
            </p:nvSpPr>
            <p:spPr bwMode="auto">
              <a:xfrm flipV="1">
                <a:off x="-4033838" y="262413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4" name="Line 294"/>
              <p:cNvSpPr>
                <a:spLocks noChangeShapeType="1"/>
              </p:cNvSpPr>
              <p:nvPr/>
            </p:nvSpPr>
            <p:spPr bwMode="auto">
              <a:xfrm flipV="1">
                <a:off x="-4033838" y="2711450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5" name="Line 295"/>
              <p:cNvSpPr>
                <a:spLocks noChangeShapeType="1"/>
              </p:cNvSpPr>
              <p:nvPr/>
            </p:nvSpPr>
            <p:spPr bwMode="auto">
              <a:xfrm flipV="1">
                <a:off x="-3963988" y="2800350"/>
                <a:ext cx="87312" cy="85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6" name="Line 296"/>
              <p:cNvSpPr>
                <a:spLocks noChangeShapeType="1"/>
              </p:cNvSpPr>
              <p:nvPr/>
            </p:nvSpPr>
            <p:spPr bwMode="auto">
              <a:xfrm>
                <a:off x="-4041775" y="1362075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7" name="Line 297"/>
              <p:cNvSpPr>
                <a:spLocks noChangeShapeType="1"/>
              </p:cNvSpPr>
              <p:nvPr/>
            </p:nvSpPr>
            <p:spPr bwMode="auto">
              <a:xfrm>
                <a:off x="-3870325" y="1362075"/>
                <a:ext cx="0" cy="1531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8" name="Line 298"/>
              <p:cNvSpPr>
                <a:spLocks noChangeShapeType="1"/>
              </p:cNvSpPr>
              <p:nvPr/>
            </p:nvSpPr>
            <p:spPr bwMode="auto">
              <a:xfrm flipV="1">
                <a:off x="-4041775" y="1362075"/>
                <a:ext cx="0" cy="15319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9" name="Line 299"/>
              <p:cNvSpPr>
                <a:spLocks noChangeShapeType="1"/>
              </p:cNvSpPr>
              <p:nvPr/>
            </p:nvSpPr>
            <p:spPr bwMode="auto">
              <a:xfrm>
                <a:off x="-3176588" y="2593975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0" name="Line 300"/>
              <p:cNvSpPr>
                <a:spLocks noChangeShapeType="1"/>
              </p:cNvSpPr>
              <p:nvPr/>
            </p:nvSpPr>
            <p:spPr bwMode="auto">
              <a:xfrm flipV="1">
                <a:off x="-3176588" y="2593975"/>
                <a:ext cx="88900" cy="873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1" name="Line 301"/>
              <p:cNvSpPr>
                <a:spLocks noChangeShapeType="1"/>
              </p:cNvSpPr>
              <p:nvPr/>
            </p:nvSpPr>
            <p:spPr bwMode="auto">
              <a:xfrm flipV="1">
                <a:off x="-3176588" y="2611438"/>
                <a:ext cx="158750" cy="158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2" name="Line 302"/>
              <p:cNvSpPr>
                <a:spLocks noChangeShapeType="1"/>
              </p:cNvSpPr>
              <p:nvPr/>
            </p:nvSpPr>
            <p:spPr bwMode="auto">
              <a:xfrm flipV="1">
                <a:off x="-3176588" y="2698750"/>
                <a:ext cx="158750" cy="158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3" name="Line 303"/>
              <p:cNvSpPr>
                <a:spLocks noChangeShapeType="1"/>
              </p:cNvSpPr>
              <p:nvPr/>
            </p:nvSpPr>
            <p:spPr bwMode="auto">
              <a:xfrm flipV="1">
                <a:off x="-3117850" y="2787650"/>
                <a:ext cx="100012" cy="984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4" name="Line 304"/>
              <p:cNvSpPr>
                <a:spLocks noChangeShapeType="1"/>
              </p:cNvSpPr>
              <p:nvPr/>
            </p:nvSpPr>
            <p:spPr bwMode="auto">
              <a:xfrm flipV="1">
                <a:off x="-3028950" y="2876550"/>
                <a:ext cx="11112" cy="9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5" name="Line 305"/>
              <p:cNvSpPr>
                <a:spLocks noChangeShapeType="1"/>
              </p:cNvSpPr>
              <p:nvPr/>
            </p:nvSpPr>
            <p:spPr bwMode="auto">
              <a:xfrm>
                <a:off x="-3184525" y="2586038"/>
                <a:ext cx="17303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6" name="Line 306"/>
              <p:cNvSpPr>
                <a:spLocks noChangeShapeType="1"/>
              </p:cNvSpPr>
              <p:nvPr/>
            </p:nvSpPr>
            <p:spPr bwMode="auto">
              <a:xfrm>
                <a:off x="-3011488" y="2586038"/>
                <a:ext cx="0" cy="307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7" name="Line 307"/>
              <p:cNvSpPr>
                <a:spLocks noChangeShapeType="1"/>
              </p:cNvSpPr>
              <p:nvPr/>
            </p:nvSpPr>
            <p:spPr bwMode="auto">
              <a:xfrm flipV="1">
                <a:off x="-3184525" y="2586038"/>
                <a:ext cx="0" cy="307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8" name="Line 308"/>
              <p:cNvSpPr>
                <a:spLocks noChangeShapeType="1"/>
              </p:cNvSpPr>
              <p:nvPr/>
            </p:nvSpPr>
            <p:spPr bwMode="auto">
              <a:xfrm>
                <a:off x="-2317750" y="2524125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9" name="Line 309"/>
              <p:cNvSpPr>
                <a:spLocks noChangeShapeType="1"/>
              </p:cNvSpPr>
              <p:nvPr/>
            </p:nvSpPr>
            <p:spPr bwMode="auto">
              <a:xfrm flipV="1">
                <a:off x="-2317750" y="2524125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0" name="Line 310"/>
              <p:cNvSpPr>
                <a:spLocks noChangeShapeType="1"/>
              </p:cNvSpPr>
              <p:nvPr/>
            </p:nvSpPr>
            <p:spPr bwMode="auto">
              <a:xfrm flipV="1">
                <a:off x="-2317750" y="254476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1" name="Line 311"/>
              <p:cNvSpPr>
                <a:spLocks noChangeShapeType="1"/>
              </p:cNvSpPr>
              <p:nvPr/>
            </p:nvSpPr>
            <p:spPr bwMode="auto">
              <a:xfrm flipV="1">
                <a:off x="-2317750" y="2633663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2" name="Line 312"/>
              <p:cNvSpPr>
                <a:spLocks noChangeShapeType="1"/>
              </p:cNvSpPr>
              <p:nvPr/>
            </p:nvSpPr>
            <p:spPr bwMode="auto">
              <a:xfrm flipV="1">
                <a:off x="-2317750" y="2720975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3" name="Line 313"/>
              <p:cNvSpPr>
                <a:spLocks noChangeShapeType="1"/>
              </p:cNvSpPr>
              <p:nvPr/>
            </p:nvSpPr>
            <p:spPr bwMode="auto">
              <a:xfrm flipV="1">
                <a:off x="-2238375" y="2809875"/>
                <a:ext cx="77787" cy="762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4" name="Line 314"/>
              <p:cNvSpPr>
                <a:spLocks noChangeShapeType="1"/>
              </p:cNvSpPr>
              <p:nvPr/>
            </p:nvSpPr>
            <p:spPr bwMode="auto">
              <a:xfrm>
                <a:off x="-2325688" y="2517775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5" name="Line 315"/>
              <p:cNvSpPr>
                <a:spLocks noChangeShapeType="1"/>
              </p:cNvSpPr>
              <p:nvPr/>
            </p:nvSpPr>
            <p:spPr bwMode="auto">
              <a:xfrm>
                <a:off x="-2154238" y="2517775"/>
                <a:ext cx="0" cy="3762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6" name="Line 316"/>
              <p:cNvSpPr>
                <a:spLocks noChangeShapeType="1"/>
              </p:cNvSpPr>
              <p:nvPr/>
            </p:nvSpPr>
            <p:spPr bwMode="auto">
              <a:xfrm flipV="1">
                <a:off x="-2325688" y="2517775"/>
                <a:ext cx="0" cy="3762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7" name="Rectangle 317"/>
              <p:cNvSpPr>
                <a:spLocks noChangeArrowheads="1"/>
              </p:cNvSpPr>
              <p:nvPr/>
            </p:nvSpPr>
            <p:spPr bwMode="auto">
              <a:xfrm>
                <a:off x="-3870325" y="1363663"/>
                <a:ext cx="171450" cy="1530350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8" name="Line 318"/>
              <p:cNvSpPr>
                <a:spLocks noChangeShapeType="1"/>
              </p:cNvSpPr>
              <p:nvPr/>
            </p:nvSpPr>
            <p:spPr bwMode="auto">
              <a:xfrm>
                <a:off x="-3870325" y="136366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9" name="Line 319"/>
              <p:cNvSpPr>
                <a:spLocks noChangeShapeType="1"/>
              </p:cNvSpPr>
              <p:nvPr/>
            </p:nvSpPr>
            <p:spPr bwMode="auto">
              <a:xfrm>
                <a:off x="-3698875" y="1363663"/>
                <a:ext cx="0" cy="15303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0" name="Line 320"/>
              <p:cNvSpPr>
                <a:spLocks noChangeShapeType="1"/>
              </p:cNvSpPr>
              <p:nvPr/>
            </p:nvSpPr>
            <p:spPr bwMode="auto">
              <a:xfrm flipV="1">
                <a:off x="-3870325" y="1363663"/>
                <a:ext cx="0" cy="15303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1" name="Rectangle 321"/>
              <p:cNvSpPr>
                <a:spLocks noChangeArrowheads="1"/>
              </p:cNvSpPr>
              <p:nvPr/>
            </p:nvSpPr>
            <p:spPr bwMode="auto">
              <a:xfrm>
                <a:off x="-3011488" y="2608263"/>
                <a:ext cx="171450" cy="285750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2" name="Line 322"/>
              <p:cNvSpPr>
                <a:spLocks noChangeShapeType="1"/>
              </p:cNvSpPr>
              <p:nvPr/>
            </p:nvSpPr>
            <p:spPr bwMode="auto">
              <a:xfrm>
                <a:off x="-3011488" y="260826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3" name="Line 323"/>
              <p:cNvSpPr>
                <a:spLocks noChangeShapeType="1"/>
              </p:cNvSpPr>
              <p:nvPr/>
            </p:nvSpPr>
            <p:spPr bwMode="auto">
              <a:xfrm>
                <a:off x="-2840038" y="2608263"/>
                <a:ext cx="0" cy="285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4" name="Line 324"/>
              <p:cNvSpPr>
                <a:spLocks noChangeShapeType="1"/>
              </p:cNvSpPr>
              <p:nvPr/>
            </p:nvSpPr>
            <p:spPr bwMode="auto">
              <a:xfrm flipV="1">
                <a:off x="-3011488" y="2608263"/>
                <a:ext cx="0" cy="285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5" name="Rectangle 325"/>
              <p:cNvSpPr>
                <a:spLocks noChangeArrowheads="1"/>
              </p:cNvSpPr>
              <p:nvPr/>
            </p:nvSpPr>
            <p:spPr bwMode="auto">
              <a:xfrm>
                <a:off x="-2154238" y="2578100"/>
                <a:ext cx="173037" cy="315912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6" name="Line 326"/>
              <p:cNvSpPr>
                <a:spLocks noChangeShapeType="1"/>
              </p:cNvSpPr>
              <p:nvPr/>
            </p:nvSpPr>
            <p:spPr bwMode="auto">
              <a:xfrm>
                <a:off x="-2154238" y="2578100"/>
                <a:ext cx="17303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7" name="Line 327"/>
              <p:cNvSpPr>
                <a:spLocks noChangeShapeType="1"/>
              </p:cNvSpPr>
              <p:nvPr/>
            </p:nvSpPr>
            <p:spPr bwMode="auto">
              <a:xfrm>
                <a:off x="-1981200" y="2578100"/>
                <a:ext cx="0" cy="3159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8" name="Line 328"/>
              <p:cNvSpPr>
                <a:spLocks noChangeShapeType="1"/>
              </p:cNvSpPr>
              <p:nvPr/>
            </p:nvSpPr>
            <p:spPr bwMode="auto">
              <a:xfrm flipV="1">
                <a:off x="-2154238" y="2578100"/>
                <a:ext cx="0" cy="3159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9" name="Rectangle 329"/>
              <p:cNvSpPr>
                <a:spLocks noChangeArrowheads="1"/>
              </p:cNvSpPr>
              <p:nvPr/>
            </p:nvSpPr>
            <p:spPr bwMode="auto">
              <a:xfrm>
                <a:off x="-3698875" y="1435100"/>
                <a:ext cx="173037" cy="1458912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0" name="Line 330"/>
              <p:cNvSpPr>
                <a:spLocks noChangeShapeType="1"/>
              </p:cNvSpPr>
              <p:nvPr/>
            </p:nvSpPr>
            <p:spPr bwMode="auto">
              <a:xfrm>
                <a:off x="-3698875" y="1435100"/>
                <a:ext cx="17303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1" name="Line 331"/>
              <p:cNvSpPr>
                <a:spLocks noChangeShapeType="1"/>
              </p:cNvSpPr>
              <p:nvPr/>
            </p:nvSpPr>
            <p:spPr bwMode="auto">
              <a:xfrm>
                <a:off x="-3525838" y="1435100"/>
                <a:ext cx="0" cy="14589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2" name="Line 332"/>
              <p:cNvSpPr>
                <a:spLocks noChangeShapeType="1"/>
              </p:cNvSpPr>
              <p:nvPr/>
            </p:nvSpPr>
            <p:spPr bwMode="auto">
              <a:xfrm flipV="1">
                <a:off x="-3698875" y="1435100"/>
                <a:ext cx="0" cy="14589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3" name="Rectangle 333"/>
              <p:cNvSpPr>
                <a:spLocks noChangeArrowheads="1"/>
              </p:cNvSpPr>
              <p:nvPr/>
            </p:nvSpPr>
            <p:spPr bwMode="auto">
              <a:xfrm>
                <a:off x="-2840038" y="2663825"/>
                <a:ext cx="171450" cy="230187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4" name="Line 334"/>
              <p:cNvSpPr>
                <a:spLocks noChangeShapeType="1"/>
              </p:cNvSpPr>
              <p:nvPr/>
            </p:nvSpPr>
            <p:spPr bwMode="auto">
              <a:xfrm>
                <a:off x="-2840038" y="2663825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5" name="Line 335"/>
              <p:cNvSpPr>
                <a:spLocks noChangeShapeType="1"/>
              </p:cNvSpPr>
              <p:nvPr/>
            </p:nvSpPr>
            <p:spPr bwMode="auto">
              <a:xfrm>
                <a:off x="-2668588" y="2663825"/>
                <a:ext cx="0" cy="2301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6" name="Line 336"/>
              <p:cNvSpPr>
                <a:spLocks noChangeShapeType="1"/>
              </p:cNvSpPr>
              <p:nvPr/>
            </p:nvSpPr>
            <p:spPr bwMode="auto">
              <a:xfrm flipV="1">
                <a:off x="-2840038" y="2663825"/>
                <a:ext cx="0" cy="2301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7" name="Rectangle 337"/>
              <p:cNvSpPr>
                <a:spLocks noChangeArrowheads="1"/>
              </p:cNvSpPr>
              <p:nvPr/>
            </p:nvSpPr>
            <p:spPr bwMode="auto">
              <a:xfrm>
                <a:off x="-1981200" y="2652713"/>
                <a:ext cx="171450" cy="241300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8" name="Line 338"/>
              <p:cNvSpPr>
                <a:spLocks noChangeShapeType="1"/>
              </p:cNvSpPr>
              <p:nvPr/>
            </p:nvSpPr>
            <p:spPr bwMode="auto">
              <a:xfrm>
                <a:off x="-1981200" y="265271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9" name="Line 339"/>
              <p:cNvSpPr>
                <a:spLocks noChangeShapeType="1"/>
              </p:cNvSpPr>
              <p:nvPr/>
            </p:nvSpPr>
            <p:spPr bwMode="auto">
              <a:xfrm>
                <a:off x="-1809750" y="2652713"/>
                <a:ext cx="0" cy="241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0" name="Line 340"/>
              <p:cNvSpPr>
                <a:spLocks noChangeShapeType="1"/>
              </p:cNvSpPr>
              <p:nvPr/>
            </p:nvSpPr>
            <p:spPr bwMode="auto">
              <a:xfrm flipV="1">
                <a:off x="-1981200" y="2652713"/>
                <a:ext cx="0" cy="241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1" name="Rectangle 341"/>
              <p:cNvSpPr>
                <a:spLocks noChangeArrowheads="1"/>
              </p:cNvSpPr>
              <p:nvPr/>
            </p:nvSpPr>
            <p:spPr bwMode="auto">
              <a:xfrm>
                <a:off x="-3525838" y="1973263"/>
                <a:ext cx="171450" cy="92075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2" name="Line 342"/>
              <p:cNvSpPr>
                <a:spLocks noChangeShapeType="1"/>
              </p:cNvSpPr>
              <p:nvPr/>
            </p:nvSpPr>
            <p:spPr bwMode="auto">
              <a:xfrm>
                <a:off x="-3519488" y="1981200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3" name="Line 343"/>
              <p:cNvSpPr>
                <a:spLocks noChangeShapeType="1"/>
              </p:cNvSpPr>
              <p:nvPr/>
            </p:nvSpPr>
            <p:spPr bwMode="auto">
              <a:xfrm>
                <a:off x="-3519488" y="206851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4" name="Line 344"/>
              <p:cNvSpPr>
                <a:spLocks noChangeShapeType="1"/>
              </p:cNvSpPr>
              <p:nvPr/>
            </p:nvSpPr>
            <p:spPr bwMode="auto">
              <a:xfrm>
                <a:off x="-3519488" y="2157413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5" name="Line 345"/>
              <p:cNvSpPr>
                <a:spLocks noChangeShapeType="1"/>
              </p:cNvSpPr>
              <p:nvPr/>
            </p:nvSpPr>
            <p:spPr bwMode="auto">
              <a:xfrm>
                <a:off x="-3519488" y="2246313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6" name="Line 346"/>
              <p:cNvSpPr>
                <a:spLocks noChangeShapeType="1"/>
              </p:cNvSpPr>
              <p:nvPr/>
            </p:nvSpPr>
            <p:spPr bwMode="auto">
              <a:xfrm>
                <a:off x="-3519488" y="2333625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7" name="Line 347"/>
              <p:cNvSpPr>
                <a:spLocks noChangeShapeType="1"/>
              </p:cNvSpPr>
              <p:nvPr/>
            </p:nvSpPr>
            <p:spPr bwMode="auto">
              <a:xfrm>
                <a:off x="-3519488" y="2422525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8" name="Line 348"/>
              <p:cNvSpPr>
                <a:spLocks noChangeShapeType="1"/>
              </p:cNvSpPr>
              <p:nvPr/>
            </p:nvSpPr>
            <p:spPr bwMode="auto">
              <a:xfrm>
                <a:off x="-3519488" y="250983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9" name="Line 349"/>
              <p:cNvSpPr>
                <a:spLocks noChangeShapeType="1"/>
              </p:cNvSpPr>
              <p:nvPr/>
            </p:nvSpPr>
            <p:spPr bwMode="auto">
              <a:xfrm>
                <a:off x="-3519488" y="2598738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0" name="Line 350"/>
              <p:cNvSpPr>
                <a:spLocks noChangeShapeType="1"/>
              </p:cNvSpPr>
              <p:nvPr/>
            </p:nvSpPr>
            <p:spPr bwMode="auto">
              <a:xfrm>
                <a:off x="-3519488" y="2687638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1" name="Line 351"/>
              <p:cNvSpPr>
                <a:spLocks noChangeShapeType="1"/>
              </p:cNvSpPr>
              <p:nvPr/>
            </p:nvSpPr>
            <p:spPr bwMode="auto">
              <a:xfrm>
                <a:off x="-3519488" y="2774950"/>
                <a:ext cx="112712" cy="111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2" name="Line 352"/>
              <p:cNvSpPr>
                <a:spLocks noChangeShapeType="1"/>
              </p:cNvSpPr>
              <p:nvPr/>
            </p:nvSpPr>
            <p:spPr bwMode="auto">
              <a:xfrm>
                <a:off x="-3519488" y="2863850"/>
                <a:ext cx="23812" cy="22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3" name="Line 353"/>
              <p:cNvSpPr>
                <a:spLocks noChangeShapeType="1"/>
              </p:cNvSpPr>
              <p:nvPr/>
            </p:nvSpPr>
            <p:spPr bwMode="auto">
              <a:xfrm>
                <a:off x="-3519488" y="1981200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4" name="Line 354"/>
              <p:cNvSpPr>
                <a:spLocks noChangeShapeType="1"/>
              </p:cNvSpPr>
              <p:nvPr/>
            </p:nvSpPr>
            <p:spPr bwMode="auto">
              <a:xfrm>
                <a:off x="-3430588" y="1981200"/>
                <a:ext cx="68262" cy="682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5" name="Line 355"/>
              <p:cNvSpPr>
                <a:spLocks noChangeShapeType="1"/>
              </p:cNvSpPr>
              <p:nvPr/>
            </p:nvSpPr>
            <p:spPr bwMode="auto">
              <a:xfrm>
                <a:off x="-3525838" y="197326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6" name="Line 356"/>
              <p:cNvSpPr>
                <a:spLocks noChangeShapeType="1"/>
              </p:cNvSpPr>
              <p:nvPr/>
            </p:nvSpPr>
            <p:spPr bwMode="auto">
              <a:xfrm>
                <a:off x="-3354388" y="1973263"/>
                <a:ext cx="0" cy="920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7" name="Line 357"/>
              <p:cNvSpPr>
                <a:spLocks noChangeShapeType="1"/>
              </p:cNvSpPr>
              <p:nvPr/>
            </p:nvSpPr>
            <p:spPr bwMode="auto">
              <a:xfrm flipV="1">
                <a:off x="-3525838" y="1973263"/>
                <a:ext cx="0" cy="920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8" name="Rectangle 358"/>
              <p:cNvSpPr>
                <a:spLocks noChangeArrowheads="1"/>
              </p:cNvSpPr>
              <p:nvPr/>
            </p:nvSpPr>
            <p:spPr bwMode="auto">
              <a:xfrm>
                <a:off x="-2668588" y="2735263"/>
                <a:ext cx="173037" cy="15875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9" name="Line 359"/>
              <p:cNvSpPr>
                <a:spLocks noChangeShapeType="1"/>
              </p:cNvSpPr>
              <p:nvPr/>
            </p:nvSpPr>
            <p:spPr bwMode="auto">
              <a:xfrm>
                <a:off x="-2662238" y="2743200"/>
                <a:ext cx="144462" cy="142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0" name="Line 360"/>
              <p:cNvSpPr>
                <a:spLocks noChangeShapeType="1"/>
              </p:cNvSpPr>
              <p:nvPr/>
            </p:nvSpPr>
            <p:spPr bwMode="auto">
              <a:xfrm>
                <a:off x="-2662238" y="2830513"/>
                <a:ext cx="55562" cy="555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1" name="Line 361"/>
              <p:cNvSpPr>
                <a:spLocks noChangeShapeType="1"/>
              </p:cNvSpPr>
              <p:nvPr/>
            </p:nvSpPr>
            <p:spPr bwMode="auto">
              <a:xfrm>
                <a:off x="-2662238" y="2743200"/>
                <a:ext cx="144462" cy="142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2" name="Line 362"/>
              <p:cNvSpPr>
                <a:spLocks noChangeShapeType="1"/>
              </p:cNvSpPr>
              <p:nvPr/>
            </p:nvSpPr>
            <p:spPr bwMode="auto">
              <a:xfrm>
                <a:off x="-2573338" y="2743200"/>
                <a:ext cx="69850" cy="69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3" name="Line 363"/>
              <p:cNvSpPr>
                <a:spLocks noChangeShapeType="1"/>
              </p:cNvSpPr>
              <p:nvPr/>
            </p:nvSpPr>
            <p:spPr bwMode="auto">
              <a:xfrm>
                <a:off x="-2668588" y="2735263"/>
                <a:ext cx="17303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4" name="Line 364"/>
              <p:cNvSpPr>
                <a:spLocks noChangeShapeType="1"/>
              </p:cNvSpPr>
              <p:nvPr/>
            </p:nvSpPr>
            <p:spPr bwMode="auto">
              <a:xfrm>
                <a:off x="-2495550" y="2735263"/>
                <a:ext cx="0" cy="158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5" name="Line 365"/>
              <p:cNvSpPr>
                <a:spLocks noChangeShapeType="1"/>
              </p:cNvSpPr>
              <p:nvPr/>
            </p:nvSpPr>
            <p:spPr bwMode="auto">
              <a:xfrm flipV="1">
                <a:off x="-2668588" y="2735263"/>
                <a:ext cx="0" cy="158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6" name="Rectangle 366"/>
              <p:cNvSpPr>
                <a:spLocks noChangeArrowheads="1"/>
              </p:cNvSpPr>
              <p:nvPr/>
            </p:nvSpPr>
            <p:spPr bwMode="auto">
              <a:xfrm>
                <a:off x="-1809750" y="2717800"/>
                <a:ext cx="171450" cy="176212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7" name="Line 367"/>
              <p:cNvSpPr>
                <a:spLocks noChangeShapeType="1"/>
              </p:cNvSpPr>
              <p:nvPr/>
            </p:nvSpPr>
            <p:spPr bwMode="auto">
              <a:xfrm>
                <a:off x="-1803400" y="2724150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8" name="Line 368"/>
              <p:cNvSpPr>
                <a:spLocks noChangeShapeType="1"/>
              </p:cNvSpPr>
              <p:nvPr/>
            </p:nvSpPr>
            <p:spPr bwMode="auto">
              <a:xfrm>
                <a:off x="-1803400" y="2813050"/>
                <a:ext cx="74612" cy="730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9" name="Line 369"/>
              <p:cNvSpPr>
                <a:spLocks noChangeShapeType="1"/>
              </p:cNvSpPr>
              <p:nvPr/>
            </p:nvSpPr>
            <p:spPr bwMode="auto">
              <a:xfrm>
                <a:off x="-1803400" y="2724150"/>
                <a:ext cx="157162" cy="157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0" name="Line 370"/>
              <p:cNvSpPr>
                <a:spLocks noChangeShapeType="1"/>
              </p:cNvSpPr>
              <p:nvPr/>
            </p:nvSpPr>
            <p:spPr bwMode="auto">
              <a:xfrm>
                <a:off x="-1714500" y="2724150"/>
                <a:ext cx="68262" cy="682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1" name="Line 371"/>
              <p:cNvSpPr>
                <a:spLocks noChangeShapeType="1"/>
              </p:cNvSpPr>
              <p:nvPr/>
            </p:nvSpPr>
            <p:spPr bwMode="auto">
              <a:xfrm>
                <a:off x="-1809750" y="2717800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2" name="Line 372"/>
              <p:cNvSpPr>
                <a:spLocks noChangeShapeType="1"/>
              </p:cNvSpPr>
              <p:nvPr/>
            </p:nvSpPr>
            <p:spPr bwMode="auto">
              <a:xfrm>
                <a:off x="-1638300" y="2717800"/>
                <a:ext cx="0" cy="1762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3" name="Line 373"/>
              <p:cNvSpPr>
                <a:spLocks noChangeShapeType="1"/>
              </p:cNvSpPr>
              <p:nvPr/>
            </p:nvSpPr>
            <p:spPr bwMode="auto">
              <a:xfrm flipV="1">
                <a:off x="-1809750" y="2717800"/>
                <a:ext cx="0" cy="1762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4" name="Line 374"/>
              <p:cNvSpPr>
                <a:spLocks noChangeShapeType="1"/>
              </p:cNvSpPr>
              <p:nvPr/>
            </p:nvSpPr>
            <p:spPr bwMode="auto">
              <a:xfrm>
                <a:off x="-3956050" y="1123950"/>
                <a:ext cx="0" cy="238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5" name="Line 375"/>
              <p:cNvSpPr>
                <a:spLocks noChangeShapeType="1"/>
              </p:cNvSpPr>
              <p:nvPr/>
            </p:nvSpPr>
            <p:spPr bwMode="auto">
              <a:xfrm>
                <a:off x="-3986213" y="112395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6" name="Line 376"/>
              <p:cNvSpPr>
                <a:spLocks noChangeShapeType="1"/>
              </p:cNvSpPr>
              <p:nvPr/>
            </p:nvSpPr>
            <p:spPr bwMode="auto">
              <a:xfrm>
                <a:off x="-3097213" y="2532063"/>
                <a:ext cx="0" cy="53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7" name="Line 377"/>
              <p:cNvSpPr>
                <a:spLocks noChangeShapeType="1"/>
              </p:cNvSpPr>
              <p:nvPr/>
            </p:nvSpPr>
            <p:spPr bwMode="auto">
              <a:xfrm>
                <a:off x="-3127375" y="2532063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8" name="Line 378"/>
              <p:cNvSpPr>
                <a:spLocks noChangeShapeType="1"/>
              </p:cNvSpPr>
              <p:nvPr/>
            </p:nvSpPr>
            <p:spPr bwMode="auto">
              <a:xfrm>
                <a:off x="-2238375" y="2433638"/>
                <a:ext cx="0" cy="841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9" name="Line 379"/>
              <p:cNvSpPr>
                <a:spLocks noChangeShapeType="1"/>
              </p:cNvSpPr>
              <p:nvPr/>
            </p:nvSpPr>
            <p:spPr bwMode="auto">
              <a:xfrm>
                <a:off x="-2268538" y="243363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0" name="Line 380"/>
              <p:cNvSpPr>
                <a:spLocks noChangeShapeType="1"/>
              </p:cNvSpPr>
              <p:nvPr/>
            </p:nvSpPr>
            <p:spPr bwMode="auto">
              <a:xfrm>
                <a:off x="-3783013" y="1150938"/>
                <a:ext cx="0" cy="212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1" name="Line 381"/>
              <p:cNvSpPr>
                <a:spLocks noChangeShapeType="1"/>
              </p:cNvSpPr>
              <p:nvPr/>
            </p:nvSpPr>
            <p:spPr bwMode="auto">
              <a:xfrm>
                <a:off x="-3814763" y="1150938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2" name="Line 382"/>
              <p:cNvSpPr>
                <a:spLocks noChangeShapeType="1"/>
              </p:cNvSpPr>
              <p:nvPr/>
            </p:nvSpPr>
            <p:spPr bwMode="auto">
              <a:xfrm>
                <a:off x="-2925763" y="2570163"/>
                <a:ext cx="0" cy="38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3" name="Line 383"/>
              <p:cNvSpPr>
                <a:spLocks noChangeShapeType="1"/>
              </p:cNvSpPr>
              <p:nvPr/>
            </p:nvSpPr>
            <p:spPr bwMode="auto">
              <a:xfrm>
                <a:off x="-2957513" y="257016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4" name="Line 384"/>
              <p:cNvSpPr>
                <a:spLocks noChangeShapeType="1"/>
              </p:cNvSpPr>
              <p:nvPr/>
            </p:nvSpPr>
            <p:spPr bwMode="auto">
              <a:xfrm>
                <a:off x="-2066925" y="2532063"/>
                <a:ext cx="0" cy="460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5" name="Line 385"/>
              <p:cNvSpPr>
                <a:spLocks noChangeShapeType="1"/>
              </p:cNvSpPr>
              <p:nvPr/>
            </p:nvSpPr>
            <p:spPr bwMode="auto">
              <a:xfrm>
                <a:off x="-2098675" y="253206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6" name="Line 386"/>
              <p:cNvSpPr>
                <a:spLocks noChangeShapeType="1"/>
              </p:cNvSpPr>
              <p:nvPr/>
            </p:nvSpPr>
            <p:spPr bwMode="auto">
              <a:xfrm>
                <a:off x="-3613150" y="1211263"/>
                <a:ext cx="0" cy="2238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7" name="Line 387"/>
              <p:cNvSpPr>
                <a:spLocks noChangeShapeType="1"/>
              </p:cNvSpPr>
              <p:nvPr/>
            </p:nvSpPr>
            <p:spPr bwMode="auto">
              <a:xfrm>
                <a:off x="-3643313" y="121126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8" name="Line 388"/>
              <p:cNvSpPr>
                <a:spLocks noChangeShapeType="1"/>
              </p:cNvSpPr>
              <p:nvPr/>
            </p:nvSpPr>
            <p:spPr bwMode="auto">
              <a:xfrm>
                <a:off x="-2754313" y="2628900"/>
                <a:ext cx="0" cy="34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9" name="Line 389"/>
              <p:cNvSpPr>
                <a:spLocks noChangeShapeType="1"/>
              </p:cNvSpPr>
              <p:nvPr/>
            </p:nvSpPr>
            <p:spPr bwMode="auto">
              <a:xfrm>
                <a:off x="-2784475" y="2628900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0" name="Line 390"/>
              <p:cNvSpPr>
                <a:spLocks noChangeShapeType="1"/>
              </p:cNvSpPr>
              <p:nvPr/>
            </p:nvSpPr>
            <p:spPr bwMode="auto">
              <a:xfrm>
                <a:off x="-1897063" y="2616200"/>
                <a:ext cx="0" cy="365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1" name="Line 391"/>
              <p:cNvSpPr>
                <a:spLocks noChangeShapeType="1"/>
              </p:cNvSpPr>
              <p:nvPr/>
            </p:nvSpPr>
            <p:spPr bwMode="auto">
              <a:xfrm>
                <a:off x="-1927225" y="2616200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2" name="Line 392"/>
              <p:cNvSpPr>
                <a:spLocks noChangeShapeType="1"/>
              </p:cNvSpPr>
              <p:nvPr/>
            </p:nvSpPr>
            <p:spPr bwMode="auto">
              <a:xfrm>
                <a:off x="-3441700" y="1871663"/>
                <a:ext cx="0" cy="101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3" name="Line 393"/>
              <p:cNvSpPr>
                <a:spLocks noChangeShapeType="1"/>
              </p:cNvSpPr>
              <p:nvPr/>
            </p:nvSpPr>
            <p:spPr bwMode="auto">
              <a:xfrm>
                <a:off x="-3471863" y="1871663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4" name="Line 394"/>
              <p:cNvSpPr>
                <a:spLocks noChangeShapeType="1"/>
              </p:cNvSpPr>
              <p:nvPr/>
            </p:nvSpPr>
            <p:spPr bwMode="auto">
              <a:xfrm>
                <a:off x="-2582863" y="2705100"/>
                <a:ext cx="0" cy="30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5" name="Line 395"/>
              <p:cNvSpPr>
                <a:spLocks noChangeShapeType="1"/>
              </p:cNvSpPr>
              <p:nvPr/>
            </p:nvSpPr>
            <p:spPr bwMode="auto">
              <a:xfrm>
                <a:off x="-2613025" y="2705100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6" name="Line 396"/>
              <p:cNvSpPr>
                <a:spLocks noChangeShapeType="1"/>
              </p:cNvSpPr>
              <p:nvPr/>
            </p:nvSpPr>
            <p:spPr bwMode="auto">
              <a:xfrm>
                <a:off x="-1724025" y="2682875"/>
                <a:ext cx="0" cy="34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7" name="Line 397"/>
              <p:cNvSpPr>
                <a:spLocks noChangeShapeType="1"/>
              </p:cNvSpPr>
              <p:nvPr/>
            </p:nvSpPr>
            <p:spPr bwMode="auto">
              <a:xfrm>
                <a:off x="-1754188" y="2682875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478" name="Gruppieren 477"/>
            <p:cNvGrpSpPr/>
            <p:nvPr/>
          </p:nvGrpSpPr>
          <p:grpSpPr>
            <a:xfrm>
              <a:off x="554989" y="3806607"/>
              <a:ext cx="2552700" cy="1939926"/>
              <a:chOff x="-4962525" y="2492896"/>
              <a:chExt cx="2552700" cy="1939926"/>
            </a:xfrm>
          </p:grpSpPr>
          <p:sp>
            <p:nvSpPr>
              <p:cNvPr id="479" name="Line 454"/>
              <p:cNvSpPr>
                <a:spLocks noChangeShapeType="1"/>
              </p:cNvSpPr>
              <p:nvPr/>
            </p:nvSpPr>
            <p:spPr bwMode="auto">
              <a:xfrm>
                <a:off x="-3089275" y="3078684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0" name="Line 455"/>
              <p:cNvSpPr>
                <a:spLocks noChangeShapeType="1"/>
              </p:cNvSpPr>
              <p:nvPr/>
            </p:nvSpPr>
            <p:spPr bwMode="auto">
              <a:xfrm flipV="1">
                <a:off x="-3089275" y="3078684"/>
                <a:ext cx="8890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1" name="Line 456"/>
              <p:cNvSpPr>
                <a:spLocks noChangeShapeType="1"/>
              </p:cNvSpPr>
              <p:nvPr/>
            </p:nvSpPr>
            <p:spPr bwMode="auto">
              <a:xfrm flipV="1">
                <a:off x="-3089275" y="309773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2" name="Line 457"/>
              <p:cNvSpPr>
                <a:spLocks noChangeShapeType="1"/>
              </p:cNvSpPr>
              <p:nvPr/>
            </p:nvSpPr>
            <p:spPr bwMode="auto">
              <a:xfrm flipV="1">
                <a:off x="-3089275" y="3186634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3" name="Line 458"/>
              <p:cNvSpPr>
                <a:spLocks noChangeShapeType="1"/>
              </p:cNvSpPr>
              <p:nvPr/>
            </p:nvSpPr>
            <p:spPr bwMode="auto">
              <a:xfrm flipV="1">
                <a:off x="-3089275" y="327394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4" name="Line 459"/>
              <p:cNvSpPr>
                <a:spLocks noChangeShapeType="1"/>
              </p:cNvSpPr>
              <p:nvPr/>
            </p:nvSpPr>
            <p:spPr bwMode="auto">
              <a:xfrm flipV="1">
                <a:off x="-3089275" y="336284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5" name="Line 460"/>
              <p:cNvSpPr>
                <a:spLocks noChangeShapeType="1"/>
              </p:cNvSpPr>
              <p:nvPr/>
            </p:nvSpPr>
            <p:spPr bwMode="auto">
              <a:xfrm flipV="1">
                <a:off x="-3089275" y="3451746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6" name="Line 461"/>
              <p:cNvSpPr>
                <a:spLocks noChangeShapeType="1"/>
              </p:cNvSpPr>
              <p:nvPr/>
            </p:nvSpPr>
            <p:spPr bwMode="auto">
              <a:xfrm flipV="1">
                <a:off x="-3089275" y="353905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7" name="Line 462"/>
              <p:cNvSpPr>
                <a:spLocks noChangeShapeType="1"/>
              </p:cNvSpPr>
              <p:nvPr/>
            </p:nvSpPr>
            <p:spPr bwMode="auto">
              <a:xfrm flipV="1">
                <a:off x="-3089275" y="3627959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8" name="Line 463"/>
              <p:cNvSpPr>
                <a:spLocks noChangeShapeType="1"/>
              </p:cNvSpPr>
              <p:nvPr/>
            </p:nvSpPr>
            <p:spPr bwMode="auto">
              <a:xfrm flipV="1">
                <a:off x="-3089275" y="371527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9" name="Line 464"/>
              <p:cNvSpPr>
                <a:spLocks noChangeShapeType="1"/>
              </p:cNvSpPr>
              <p:nvPr/>
            </p:nvSpPr>
            <p:spPr bwMode="auto">
              <a:xfrm flipV="1">
                <a:off x="-3089275" y="380417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0" name="Line 465"/>
              <p:cNvSpPr>
                <a:spLocks noChangeShapeType="1"/>
              </p:cNvSpPr>
              <p:nvPr/>
            </p:nvSpPr>
            <p:spPr bwMode="auto">
              <a:xfrm flipV="1">
                <a:off x="-3089275" y="3893071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1" name="Line 466"/>
              <p:cNvSpPr>
                <a:spLocks noChangeShapeType="1"/>
              </p:cNvSpPr>
              <p:nvPr/>
            </p:nvSpPr>
            <p:spPr bwMode="auto">
              <a:xfrm flipV="1">
                <a:off x="-3089275" y="398038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2" name="Line 467"/>
              <p:cNvSpPr>
                <a:spLocks noChangeShapeType="1"/>
              </p:cNvSpPr>
              <p:nvPr/>
            </p:nvSpPr>
            <p:spPr bwMode="auto">
              <a:xfrm flipV="1">
                <a:off x="-3089275" y="4069284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3" name="Line 468"/>
              <p:cNvSpPr>
                <a:spLocks noChangeShapeType="1"/>
              </p:cNvSpPr>
              <p:nvPr/>
            </p:nvSpPr>
            <p:spPr bwMode="auto">
              <a:xfrm flipV="1">
                <a:off x="-3089275" y="415659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4" name="Line 469"/>
              <p:cNvSpPr>
                <a:spLocks noChangeShapeType="1"/>
              </p:cNvSpPr>
              <p:nvPr/>
            </p:nvSpPr>
            <p:spPr bwMode="auto">
              <a:xfrm flipV="1">
                <a:off x="-3089275" y="424549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5" name="Line 470"/>
              <p:cNvSpPr>
                <a:spLocks noChangeShapeType="1"/>
              </p:cNvSpPr>
              <p:nvPr/>
            </p:nvSpPr>
            <p:spPr bwMode="auto">
              <a:xfrm flipV="1">
                <a:off x="-3024188" y="4332809"/>
                <a:ext cx="92075" cy="920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6" name="Line 471"/>
              <p:cNvSpPr>
                <a:spLocks noChangeShapeType="1"/>
              </p:cNvSpPr>
              <p:nvPr/>
            </p:nvSpPr>
            <p:spPr bwMode="auto">
              <a:xfrm flipV="1">
                <a:off x="-2936875" y="4421709"/>
                <a:ext cx="4763" cy="31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7" name="Line 472"/>
              <p:cNvSpPr>
                <a:spLocks noChangeShapeType="1"/>
              </p:cNvSpPr>
              <p:nvPr/>
            </p:nvSpPr>
            <p:spPr bwMode="auto">
              <a:xfrm>
                <a:off x="-3097213" y="3070746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8" name="Line 473"/>
              <p:cNvSpPr>
                <a:spLocks noChangeShapeType="1"/>
              </p:cNvSpPr>
              <p:nvPr/>
            </p:nvSpPr>
            <p:spPr bwMode="auto">
              <a:xfrm>
                <a:off x="-2925763" y="3070746"/>
                <a:ext cx="0" cy="13620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9" name="Line 474"/>
              <p:cNvSpPr>
                <a:spLocks noChangeShapeType="1"/>
              </p:cNvSpPr>
              <p:nvPr/>
            </p:nvSpPr>
            <p:spPr bwMode="auto">
              <a:xfrm flipV="1">
                <a:off x="-3097213" y="3070746"/>
                <a:ext cx="0" cy="13620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0" name="Rectangle 475"/>
              <p:cNvSpPr>
                <a:spLocks noChangeArrowheads="1"/>
              </p:cNvSpPr>
              <p:nvPr/>
            </p:nvSpPr>
            <p:spPr bwMode="auto">
              <a:xfrm>
                <a:off x="-2925763" y="2737371"/>
                <a:ext cx="171450" cy="1695450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1" name="Line 476"/>
              <p:cNvSpPr>
                <a:spLocks noChangeShapeType="1"/>
              </p:cNvSpPr>
              <p:nvPr/>
            </p:nvSpPr>
            <p:spPr bwMode="auto">
              <a:xfrm>
                <a:off x="-2925763" y="2737371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2" name="Line 477"/>
              <p:cNvSpPr>
                <a:spLocks noChangeShapeType="1"/>
              </p:cNvSpPr>
              <p:nvPr/>
            </p:nvSpPr>
            <p:spPr bwMode="auto">
              <a:xfrm>
                <a:off x="-2754313" y="2737371"/>
                <a:ext cx="0" cy="16954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3" name="Line 478"/>
              <p:cNvSpPr>
                <a:spLocks noChangeShapeType="1"/>
              </p:cNvSpPr>
              <p:nvPr/>
            </p:nvSpPr>
            <p:spPr bwMode="auto">
              <a:xfrm flipV="1">
                <a:off x="-2925763" y="2737371"/>
                <a:ext cx="0" cy="16954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4" name="Rectangle 479"/>
              <p:cNvSpPr>
                <a:spLocks noChangeArrowheads="1"/>
              </p:cNvSpPr>
              <p:nvPr/>
            </p:nvSpPr>
            <p:spPr bwMode="auto">
              <a:xfrm>
                <a:off x="-2752725" y="2938984"/>
                <a:ext cx="171450" cy="149383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5" name="Line 480"/>
              <p:cNvSpPr>
                <a:spLocks noChangeShapeType="1"/>
              </p:cNvSpPr>
              <p:nvPr/>
            </p:nvSpPr>
            <p:spPr bwMode="auto">
              <a:xfrm>
                <a:off x="-2752725" y="2938984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6" name="Line 481"/>
              <p:cNvSpPr>
                <a:spLocks noChangeShapeType="1"/>
              </p:cNvSpPr>
              <p:nvPr/>
            </p:nvSpPr>
            <p:spPr bwMode="auto">
              <a:xfrm>
                <a:off x="-2581275" y="2938984"/>
                <a:ext cx="0" cy="14938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7" name="Line 482"/>
              <p:cNvSpPr>
                <a:spLocks noChangeShapeType="1"/>
              </p:cNvSpPr>
              <p:nvPr/>
            </p:nvSpPr>
            <p:spPr bwMode="auto">
              <a:xfrm flipV="1">
                <a:off x="-2752725" y="2938984"/>
                <a:ext cx="0" cy="14938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8" name="Rectangle 483"/>
              <p:cNvSpPr>
                <a:spLocks noChangeArrowheads="1"/>
              </p:cNvSpPr>
              <p:nvPr/>
            </p:nvSpPr>
            <p:spPr bwMode="auto">
              <a:xfrm>
                <a:off x="-2581275" y="2983434"/>
                <a:ext cx="171450" cy="144938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09" name="Line 484"/>
              <p:cNvSpPr>
                <a:spLocks noChangeShapeType="1"/>
              </p:cNvSpPr>
              <p:nvPr/>
            </p:nvSpPr>
            <p:spPr bwMode="auto">
              <a:xfrm>
                <a:off x="-2574925" y="298978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0" name="Line 485"/>
              <p:cNvSpPr>
                <a:spLocks noChangeShapeType="1"/>
              </p:cNvSpPr>
              <p:nvPr/>
            </p:nvSpPr>
            <p:spPr bwMode="auto">
              <a:xfrm>
                <a:off x="-2574925" y="3078684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1" name="Line 486"/>
              <p:cNvSpPr>
                <a:spLocks noChangeShapeType="1"/>
              </p:cNvSpPr>
              <p:nvPr/>
            </p:nvSpPr>
            <p:spPr bwMode="auto">
              <a:xfrm>
                <a:off x="-2574925" y="316599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2" name="Line 487"/>
              <p:cNvSpPr>
                <a:spLocks noChangeShapeType="1"/>
              </p:cNvSpPr>
              <p:nvPr/>
            </p:nvSpPr>
            <p:spPr bwMode="auto">
              <a:xfrm>
                <a:off x="-2574925" y="325489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3" name="Line 488"/>
              <p:cNvSpPr>
                <a:spLocks noChangeShapeType="1"/>
              </p:cNvSpPr>
              <p:nvPr/>
            </p:nvSpPr>
            <p:spPr bwMode="auto">
              <a:xfrm>
                <a:off x="-2574925" y="334220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4" name="Line 489"/>
              <p:cNvSpPr>
                <a:spLocks noChangeShapeType="1"/>
              </p:cNvSpPr>
              <p:nvPr/>
            </p:nvSpPr>
            <p:spPr bwMode="auto">
              <a:xfrm>
                <a:off x="-2574925" y="343110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5" name="Line 490"/>
              <p:cNvSpPr>
                <a:spLocks noChangeShapeType="1"/>
              </p:cNvSpPr>
              <p:nvPr/>
            </p:nvSpPr>
            <p:spPr bwMode="auto">
              <a:xfrm>
                <a:off x="-2574925" y="3520009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6" name="Line 491"/>
              <p:cNvSpPr>
                <a:spLocks noChangeShapeType="1"/>
              </p:cNvSpPr>
              <p:nvPr/>
            </p:nvSpPr>
            <p:spPr bwMode="auto">
              <a:xfrm>
                <a:off x="-2574925" y="360732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7" name="Line 492"/>
              <p:cNvSpPr>
                <a:spLocks noChangeShapeType="1"/>
              </p:cNvSpPr>
              <p:nvPr/>
            </p:nvSpPr>
            <p:spPr bwMode="auto">
              <a:xfrm>
                <a:off x="-2574925" y="369622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8" name="Line 493"/>
              <p:cNvSpPr>
                <a:spLocks noChangeShapeType="1"/>
              </p:cNvSpPr>
              <p:nvPr/>
            </p:nvSpPr>
            <p:spPr bwMode="auto">
              <a:xfrm>
                <a:off x="-2574925" y="378353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9" name="Line 494"/>
              <p:cNvSpPr>
                <a:spLocks noChangeShapeType="1"/>
              </p:cNvSpPr>
              <p:nvPr/>
            </p:nvSpPr>
            <p:spPr bwMode="auto">
              <a:xfrm>
                <a:off x="-2574925" y="387243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0" name="Line 495"/>
              <p:cNvSpPr>
                <a:spLocks noChangeShapeType="1"/>
              </p:cNvSpPr>
              <p:nvPr/>
            </p:nvSpPr>
            <p:spPr bwMode="auto">
              <a:xfrm>
                <a:off x="-2574925" y="3961334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1" name="Line 496"/>
              <p:cNvSpPr>
                <a:spLocks noChangeShapeType="1"/>
              </p:cNvSpPr>
              <p:nvPr/>
            </p:nvSpPr>
            <p:spPr bwMode="auto">
              <a:xfrm>
                <a:off x="-2574925" y="404864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2" name="Line 497"/>
              <p:cNvSpPr>
                <a:spLocks noChangeShapeType="1"/>
              </p:cNvSpPr>
              <p:nvPr/>
            </p:nvSpPr>
            <p:spPr bwMode="auto">
              <a:xfrm>
                <a:off x="-2574925" y="413754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3" name="Line 498"/>
              <p:cNvSpPr>
                <a:spLocks noChangeShapeType="1"/>
              </p:cNvSpPr>
              <p:nvPr/>
            </p:nvSpPr>
            <p:spPr bwMode="auto">
              <a:xfrm>
                <a:off x="-2574925" y="4224859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4" name="Line 499"/>
              <p:cNvSpPr>
                <a:spLocks noChangeShapeType="1"/>
              </p:cNvSpPr>
              <p:nvPr/>
            </p:nvSpPr>
            <p:spPr bwMode="auto">
              <a:xfrm>
                <a:off x="-2574925" y="4313759"/>
                <a:ext cx="112713" cy="111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5" name="Line 500"/>
              <p:cNvSpPr>
                <a:spLocks noChangeShapeType="1"/>
              </p:cNvSpPr>
              <p:nvPr/>
            </p:nvSpPr>
            <p:spPr bwMode="auto">
              <a:xfrm>
                <a:off x="-2574925" y="4402659"/>
                <a:ext cx="23813" cy="22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6" name="Line 501"/>
              <p:cNvSpPr>
                <a:spLocks noChangeShapeType="1"/>
              </p:cNvSpPr>
              <p:nvPr/>
            </p:nvSpPr>
            <p:spPr bwMode="auto">
              <a:xfrm>
                <a:off x="-2574925" y="2989784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7" name="Line 502"/>
              <p:cNvSpPr>
                <a:spLocks noChangeShapeType="1"/>
              </p:cNvSpPr>
              <p:nvPr/>
            </p:nvSpPr>
            <p:spPr bwMode="auto">
              <a:xfrm>
                <a:off x="-2486025" y="2989784"/>
                <a:ext cx="68263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8" name="Line 503"/>
              <p:cNvSpPr>
                <a:spLocks noChangeShapeType="1"/>
              </p:cNvSpPr>
              <p:nvPr/>
            </p:nvSpPr>
            <p:spPr bwMode="auto">
              <a:xfrm>
                <a:off x="-2581275" y="2983434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9" name="Line 504"/>
              <p:cNvSpPr>
                <a:spLocks noChangeShapeType="1"/>
              </p:cNvSpPr>
              <p:nvPr/>
            </p:nvSpPr>
            <p:spPr bwMode="auto">
              <a:xfrm>
                <a:off x="-2409825" y="2983434"/>
                <a:ext cx="0" cy="1449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0" name="Line 505"/>
              <p:cNvSpPr>
                <a:spLocks noChangeShapeType="1"/>
              </p:cNvSpPr>
              <p:nvPr/>
            </p:nvSpPr>
            <p:spPr bwMode="auto">
              <a:xfrm flipV="1">
                <a:off x="-2581275" y="2983434"/>
                <a:ext cx="0" cy="1449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1" name="Line 506"/>
              <p:cNvSpPr>
                <a:spLocks noChangeShapeType="1"/>
              </p:cNvSpPr>
              <p:nvPr/>
            </p:nvSpPr>
            <p:spPr bwMode="auto">
              <a:xfrm>
                <a:off x="-3011488" y="2850084"/>
                <a:ext cx="0" cy="2206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2" name="Line 507"/>
              <p:cNvSpPr>
                <a:spLocks noChangeShapeType="1"/>
              </p:cNvSpPr>
              <p:nvPr/>
            </p:nvSpPr>
            <p:spPr bwMode="auto">
              <a:xfrm>
                <a:off x="-3043238" y="2850084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3" name="Line 508"/>
              <p:cNvSpPr>
                <a:spLocks noChangeShapeType="1"/>
              </p:cNvSpPr>
              <p:nvPr/>
            </p:nvSpPr>
            <p:spPr bwMode="auto">
              <a:xfrm>
                <a:off x="-2838450" y="2584971"/>
                <a:ext cx="0" cy="152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4" name="Line 509"/>
              <p:cNvSpPr>
                <a:spLocks noChangeShapeType="1"/>
              </p:cNvSpPr>
              <p:nvPr/>
            </p:nvSpPr>
            <p:spPr bwMode="auto">
              <a:xfrm>
                <a:off x="-2870200" y="2584971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5" name="Line 510"/>
              <p:cNvSpPr>
                <a:spLocks noChangeShapeType="1"/>
              </p:cNvSpPr>
              <p:nvPr/>
            </p:nvSpPr>
            <p:spPr bwMode="auto">
              <a:xfrm>
                <a:off x="-2668588" y="2702446"/>
                <a:ext cx="0" cy="2365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6" name="Line 511"/>
              <p:cNvSpPr>
                <a:spLocks noChangeShapeType="1"/>
              </p:cNvSpPr>
              <p:nvPr/>
            </p:nvSpPr>
            <p:spPr bwMode="auto">
              <a:xfrm>
                <a:off x="-2698750" y="2702446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7" name="Line 512"/>
              <p:cNvSpPr>
                <a:spLocks noChangeShapeType="1"/>
              </p:cNvSpPr>
              <p:nvPr/>
            </p:nvSpPr>
            <p:spPr bwMode="auto">
              <a:xfrm>
                <a:off x="-2495550" y="2761184"/>
                <a:ext cx="0" cy="2222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8" name="Line 513"/>
              <p:cNvSpPr>
                <a:spLocks noChangeShapeType="1"/>
              </p:cNvSpPr>
              <p:nvPr/>
            </p:nvSpPr>
            <p:spPr bwMode="auto">
              <a:xfrm>
                <a:off x="-2525713" y="2761184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9" name="Line 529"/>
              <p:cNvSpPr>
                <a:spLocks noChangeShapeType="1"/>
              </p:cNvSpPr>
              <p:nvPr/>
            </p:nvSpPr>
            <p:spPr bwMode="auto">
              <a:xfrm>
                <a:off x="-4932363" y="3991496"/>
                <a:ext cx="317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0" name="Line 530"/>
              <p:cNvSpPr>
                <a:spLocks noChangeShapeType="1"/>
              </p:cNvSpPr>
              <p:nvPr/>
            </p:nvSpPr>
            <p:spPr bwMode="auto">
              <a:xfrm>
                <a:off x="-4962525" y="3550171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1" name="Line 531"/>
              <p:cNvSpPr>
                <a:spLocks noChangeShapeType="1"/>
              </p:cNvSpPr>
              <p:nvPr/>
            </p:nvSpPr>
            <p:spPr bwMode="auto">
              <a:xfrm>
                <a:off x="-4932363" y="3110434"/>
                <a:ext cx="317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2" name="Line 532"/>
              <p:cNvSpPr>
                <a:spLocks noChangeShapeType="1"/>
              </p:cNvSpPr>
              <p:nvPr/>
            </p:nvSpPr>
            <p:spPr bwMode="auto">
              <a:xfrm>
                <a:off x="-4962525" y="2669109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3" name="Line 533"/>
              <p:cNvSpPr>
                <a:spLocks noChangeShapeType="1"/>
              </p:cNvSpPr>
              <p:nvPr/>
            </p:nvSpPr>
            <p:spPr bwMode="auto">
              <a:xfrm flipV="1">
                <a:off x="-4900613" y="2492896"/>
                <a:ext cx="0" cy="1939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544" name="Gruppieren 543"/>
            <p:cNvGrpSpPr/>
            <p:nvPr/>
          </p:nvGrpSpPr>
          <p:grpSpPr>
            <a:xfrm>
              <a:off x="3589288" y="3950594"/>
              <a:ext cx="2446337" cy="1781176"/>
              <a:chOff x="-3948113" y="3181350"/>
              <a:chExt cx="2446337" cy="1781176"/>
            </a:xfrm>
          </p:grpSpPr>
          <p:sp>
            <p:nvSpPr>
              <p:cNvPr id="545" name="Line 540"/>
              <p:cNvSpPr>
                <a:spLocks noChangeShapeType="1"/>
              </p:cNvSpPr>
              <p:nvPr/>
            </p:nvSpPr>
            <p:spPr bwMode="auto">
              <a:xfrm>
                <a:off x="-3940176" y="3576638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6" name="Line 541"/>
              <p:cNvSpPr>
                <a:spLocks noChangeShapeType="1"/>
              </p:cNvSpPr>
              <p:nvPr/>
            </p:nvSpPr>
            <p:spPr bwMode="auto">
              <a:xfrm flipV="1">
                <a:off x="-3940176" y="3576638"/>
                <a:ext cx="87313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7" name="Line 542"/>
              <p:cNvSpPr>
                <a:spLocks noChangeShapeType="1"/>
              </p:cNvSpPr>
              <p:nvPr/>
            </p:nvSpPr>
            <p:spPr bwMode="auto">
              <a:xfrm flipV="1">
                <a:off x="-3940176" y="3638550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8" name="Line 543"/>
              <p:cNvSpPr>
                <a:spLocks noChangeShapeType="1"/>
              </p:cNvSpPr>
              <p:nvPr/>
            </p:nvSpPr>
            <p:spPr bwMode="auto">
              <a:xfrm flipV="1">
                <a:off x="-3940176" y="3727450"/>
                <a:ext cx="112713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9" name="Line 544"/>
              <p:cNvSpPr>
                <a:spLocks noChangeShapeType="1"/>
              </p:cNvSpPr>
              <p:nvPr/>
            </p:nvSpPr>
            <p:spPr bwMode="auto">
              <a:xfrm flipV="1">
                <a:off x="-3940176" y="3816350"/>
                <a:ext cx="112713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0" name="Line 545"/>
              <p:cNvSpPr>
                <a:spLocks noChangeShapeType="1"/>
              </p:cNvSpPr>
              <p:nvPr/>
            </p:nvSpPr>
            <p:spPr bwMode="auto">
              <a:xfrm flipV="1">
                <a:off x="-3940176" y="3903663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1" name="Line 546"/>
              <p:cNvSpPr>
                <a:spLocks noChangeShapeType="1"/>
              </p:cNvSpPr>
              <p:nvPr/>
            </p:nvSpPr>
            <p:spPr bwMode="auto">
              <a:xfrm flipV="1">
                <a:off x="-3940176" y="3992563"/>
                <a:ext cx="112713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2" name="Line 547"/>
              <p:cNvSpPr>
                <a:spLocks noChangeShapeType="1"/>
              </p:cNvSpPr>
              <p:nvPr/>
            </p:nvSpPr>
            <p:spPr bwMode="auto">
              <a:xfrm flipV="1">
                <a:off x="-3940176" y="4079875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3" name="Line 548"/>
              <p:cNvSpPr>
                <a:spLocks noChangeShapeType="1"/>
              </p:cNvSpPr>
              <p:nvPr/>
            </p:nvSpPr>
            <p:spPr bwMode="auto">
              <a:xfrm flipV="1">
                <a:off x="-3940176" y="4168775"/>
                <a:ext cx="112713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4" name="Line 549"/>
              <p:cNvSpPr>
                <a:spLocks noChangeShapeType="1"/>
              </p:cNvSpPr>
              <p:nvPr/>
            </p:nvSpPr>
            <p:spPr bwMode="auto">
              <a:xfrm flipV="1">
                <a:off x="-3940176" y="4256088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5" name="Line 550"/>
              <p:cNvSpPr>
                <a:spLocks noChangeShapeType="1"/>
              </p:cNvSpPr>
              <p:nvPr/>
            </p:nvSpPr>
            <p:spPr bwMode="auto">
              <a:xfrm flipV="1">
                <a:off x="-3940176" y="4344988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6" name="Line 551"/>
              <p:cNvSpPr>
                <a:spLocks noChangeShapeType="1"/>
              </p:cNvSpPr>
              <p:nvPr/>
            </p:nvSpPr>
            <p:spPr bwMode="auto">
              <a:xfrm flipV="1">
                <a:off x="-3940176" y="4433888"/>
                <a:ext cx="112713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7" name="Line 552"/>
              <p:cNvSpPr>
                <a:spLocks noChangeShapeType="1"/>
              </p:cNvSpPr>
              <p:nvPr/>
            </p:nvSpPr>
            <p:spPr bwMode="auto">
              <a:xfrm flipV="1">
                <a:off x="-3940176" y="4521200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8" name="Line 553"/>
              <p:cNvSpPr>
                <a:spLocks noChangeShapeType="1"/>
              </p:cNvSpPr>
              <p:nvPr/>
            </p:nvSpPr>
            <p:spPr bwMode="auto">
              <a:xfrm flipV="1">
                <a:off x="-3940176" y="4610100"/>
                <a:ext cx="112713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9" name="Line 554"/>
              <p:cNvSpPr>
                <a:spLocks noChangeShapeType="1"/>
              </p:cNvSpPr>
              <p:nvPr/>
            </p:nvSpPr>
            <p:spPr bwMode="auto">
              <a:xfrm flipV="1">
                <a:off x="-3940176" y="4697413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0" name="Line 555"/>
              <p:cNvSpPr>
                <a:spLocks noChangeShapeType="1"/>
              </p:cNvSpPr>
              <p:nvPr/>
            </p:nvSpPr>
            <p:spPr bwMode="auto">
              <a:xfrm flipV="1">
                <a:off x="-3940176" y="4786313"/>
                <a:ext cx="112713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1" name="Line 556"/>
              <p:cNvSpPr>
                <a:spLocks noChangeShapeType="1"/>
              </p:cNvSpPr>
              <p:nvPr/>
            </p:nvSpPr>
            <p:spPr bwMode="auto">
              <a:xfrm flipV="1">
                <a:off x="-3908426" y="4875213"/>
                <a:ext cx="80963" cy="809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2" name="Line 557"/>
              <p:cNvSpPr>
                <a:spLocks noChangeShapeType="1"/>
              </p:cNvSpPr>
              <p:nvPr/>
            </p:nvSpPr>
            <p:spPr bwMode="auto">
              <a:xfrm>
                <a:off x="-3948113" y="3568700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3" name="Line 558"/>
              <p:cNvSpPr>
                <a:spLocks noChangeShapeType="1"/>
              </p:cNvSpPr>
              <p:nvPr/>
            </p:nvSpPr>
            <p:spPr bwMode="auto">
              <a:xfrm>
                <a:off x="-3821113" y="3568700"/>
                <a:ext cx="0" cy="13938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4" name="Line 559"/>
              <p:cNvSpPr>
                <a:spLocks noChangeShapeType="1"/>
              </p:cNvSpPr>
              <p:nvPr/>
            </p:nvSpPr>
            <p:spPr bwMode="auto">
              <a:xfrm flipV="1">
                <a:off x="-3948113" y="3568700"/>
                <a:ext cx="0" cy="13938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5" name="Line 560"/>
              <p:cNvSpPr>
                <a:spLocks noChangeShapeType="1"/>
              </p:cNvSpPr>
              <p:nvPr/>
            </p:nvSpPr>
            <p:spPr bwMode="auto">
              <a:xfrm>
                <a:off x="-3295651" y="4633913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6" name="Line 561"/>
              <p:cNvSpPr>
                <a:spLocks noChangeShapeType="1"/>
              </p:cNvSpPr>
              <p:nvPr/>
            </p:nvSpPr>
            <p:spPr bwMode="auto">
              <a:xfrm flipV="1">
                <a:off x="-3295651" y="4633913"/>
                <a:ext cx="87313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7" name="Line 562"/>
              <p:cNvSpPr>
                <a:spLocks noChangeShapeType="1"/>
              </p:cNvSpPr>
              <p:nvPr/>
            </p:nvSpPr>
            <p:spPr bwMode="auto">
              <a:xfrm flipV="1">
                <a:off x="-3295651" y="4695825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8" name="Line 563"/>
              <p:cNvSpPr>
                <a:spLocks noChangeShapeType="1"/>
              </p:cNvSpPr>
              <p:nvPr/>
            </p:nvSpPr>
            <p:spPr bwMode="auto">
              <a:xfrm flipV="1">
                <a:off x="-3295651" y="4784725"/>
                <a:ext cx="112713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9" name="Line 564"/>
              <p:cNvSpPr>
                <a:spLocks noChangeShapeType="1"/>
              </p:cNvSpPr>
              <p:nvPr/>
            </p:nvSpPr>
            <p:spPr bwMode="auto">
              <a:xfrm flipV="1">
                <a:off x="-3265488" y="4872038"/>
                <a:ext cx="82550" cy="841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0" name="Line 565"/>
              <p:cNvSpPr>
                <a:spLocks noChangeShapeType="1"/>
              </p:cNvSpPr>
              <p:nvPr/>
            </p:nvSpPr>
            <p:spPr bwMode="auto">
              <a:xfrm>
                <a:off x="-3303588" y="4625975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1" name="Line 566"/>
              <p:cNvSpPr>
                <a:spLocks noChangeShapeType="1"/>
              </p:cNvSpPr>
              <p:nvPr/>
            </p:nvSpPr>
            <p:spPr bwMode="auto">
              <a:xfrm>
                <a:off x="-3175001" y="4625975"/>
                <a:ext cx="0" cy="336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2" name="Line 567"/>
              <p:cNvSpPr>
                <a:spLocks noChangeShapeType="1"/>
              </p:cNvSpPr>
              <p:nvPr/>
            </p:nvSpPr>
            <p:spPr bwMode="auto">
              <a:xfrm flipV="1">
                <a:off x="-3303588" y="4625975"/>
                <a:ext cx="0" cy="336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3" name="Line 568"/>
              <p:cNvSpPr>
                <a:spLocks noChangeShapeType="1"/>
              </p:cNvSpPr>
              <p:nvPr/>
            </p:nvSpPr>
            <p:spPr bwMode="auto">
              <a:xfrm>
                <a:off x="-2654301" y="4548188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4" name="Line 569"/>
              <p:cNvSpPr>
                <a:spLocks noChangeShapeType="1"/>
              </p:cNvSpPr>
              <p:nvPr/>
            </p:nvSpPr>
            <p:spPr bwMode="auto">
              <a:xfrm flipV="1">
                <a:off x="-2654301" y="4548188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5" name="Line 570"/>
              <p:cNvSpPr>
                <a:spLocks noChangeShapeType="1"/>
              </p:cNvSpPr>
              <p:nvPr/>
            </p:nvSpPr>
            <p:spPr bwMode="auto">
              <a:xfrm flipV="1">
                <a:off x="-2654301" y="4610100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6" name="Line 571"/>
              <p:cNvSpPr>
                <a:spLocks noChangeShapeType="1"/>
              </p:cNvSpPr>
              <p:nvPr/>
            </p:nvSpPr>
            <p:spPr bwMode="auto">
              <a:xfrm flipV="1">
                <a:off x="-2654301" y="4697413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7" name="Line 572"/>
              <p:cNvSpPr>
                <a:spLocks noChangeShapeType="1"/>
              </p:cNvSpPr>
              <p:nvPr/>
            </p:nvSpPr>
            <p:spPr bwMode="auto">
              <a:xfrm flipV="1">
                <a:off x="-2654301" y="4786313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8" name="Line 573"/>
              <p:cNvSpPr>
                <a:spLocks noChangeShapeType="1"/>
              </p:cNvSpPr>
              <p:nvPr/>
            </p:nvSpPr>
            <p:spPr bwMode="auto">
              <a:xfrm flipV="1">
                <a:off x="-2619376" y="4875213"/>
                <a:ext cx="80963" cy="809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9" name="Line 574"/>
              <p:cNvSpPr>
                <a:spLocks noChangeShapeType="1"/>
              </p:cNvSpPr>
              <p:nvPr/>
            </p:nvSpPr>
            <p:spPr bwMode="auto">
              <a:xfrm>
                <a:off x="-2660651" y="4541838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0" name="Line 575"/>
              <p:cNvSpPr>
                <a:spLocks noChangeShapeType="1"/>
              </p:cNvSpPr>
              <p:nvPr/>
            </p:nvSpPr>
            <p:spPr bwMode="auto">
              <a:xfrm>
                <a:off x="-2530476" y="4541838"/>
                <a:ext cx="0" cy="4206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1" name="Line 576"/>
              <p:cNvSpPr>
                <a:spLocks noChangeShapeType="1"/>
              </p:cNvSpPr>
              <p:nvPr/>
            </p:nvSpPr>
            <p:spPr bwMode="auto">
              <a:xfrm flipV="1">
                <a:off x="-2660651" y="4541838"/>
                <a:ext cx="0" cy="4206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2" name="Line 577"/>
              <p:cNvSpPr>
                <a:spLocks noChangeShapeType="1"/>
              </p:cNvSpPr>
              <p:nvPr/>
            </p:nvSpPr>
            <p:spPr bwMode="auto">
              <a:xfrm>
                <a:off x="-2009776" y="4398963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3" name="Line 578"/>
              <p:cNvSpPr>
                <a:spLocks noChangeShapeType="1"/>
              </p:cNvSpPr>
              <p:nvPr/>
            </p:nvSpPr>
            <p:spPr bwMode="auto">
              <a:xfrm flipV="1">
                <a:off x="-2009776" y="4398963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4" name="Line 579"/>
              <p:cNvSpPr>
                <a:spLocks noChangeShapeType="1"/>
              </p:cNvSpPr>
              <p:nvPr/>
            </p:nvSpPr>
            <p:spPr bwMode="auto">
              <a:xfrm flipV="1">
                <a:off x="-2009776" y="4460875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5" name="Line 580"/>
              <p:cNvSpPr>
                <a:spLocks noChangeShapeType="1"/>
              </p:cNvSpPr>
              <p:nvPr/>
            </p:nvSpPr>
            <p:spPr bwMode="auto">
              <a:xfrm flipV="1">
                <a:off x="-2009776" y="4548188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6" name="Line 581"/>
              <p:cNvSpPr>
                <a:spLocks noChangeShapeType="1"/>
              </p:cNvSpPr>
              <p:nvPr/>
            </p:nvSpPr>
            <p:spPr bwMode="auto">
              <a:xfrm flipV="1">
                <a:off x="-2009776" y="4637088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7" name="Line 582"/>
              <p:cNvSpPr>
                <a:spLocks noChangeShapeType="1"/>
              </p:cNvSpPr>
              <p:nvPr/>
            </p:nvSpPr>
            <p:spPr bwMode="auto">
              <a:xfrm flipV="1">
                <a:off x="-2009776" y="4724400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8" name="Line 583"/>
              <p:cNvSpPr>
                <a:spLocks noChangeShapeType="1"/>
              </p:cNvSpPr>
              <p:nvPr/>
            </p:nvSpPr>
            <p:spPr bwMode="auto">
              <a:xfrm flipV="1">
                <a:off x="-2009776" y="4813300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9" name="Line 584"/>
              <p:cNvSpPr>
                <a:spLocks noChangeShapeType="1"/>
              </p:cNvSpPr>
              <p:nvPr/>
            </p:nvSpPr>
            <p:spPr bwMode="auto">
              <a:xfrm flipV="1">
                <a:off x="-1947863" y="4902200"/>
                <a:ext cx="53975" cy="53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0" name="Line 585"/>
              <p:cNvSpPr>
                <a:spLocks noChangeShapeType="1"/>
              </p:cNvSpPr>
              <p:nvPr/>
            </p:nvSpPr>
            <p:spPr bwMode="auto">
              <a:xfrm>
                <a:off x="-2016126" y="4392613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1" name="Line 586"/>
              <p:cNvSpPr>
                <a:spLocks noChangeShapeType="1"/>
              </p:cNvSpPr>
              <p:nvPr/>
            </p:nvSpPr>
            <p:spPr bwMode="auto">
              <a:xfrm>
                <a:off x="-1885951" y="4392613"/>
                <a:ext cx="0" cy="5699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2" name="Line 587"/>
              <p:cNvSpPr>
                <a:spLocks noChangeShapeType="1"/>
              </p:cNvSpPr>
              <p:nvPr/>
            </p:nvSpPr>
            <p:spPr bwMode="auto">
              <a:xfrm flipV="1">
                <a:off x="-2016126" y="4392613"/>
                <a:ext cx="0" cy="5699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3" name="Rectangle 588"/>
              <p:cNvSpPr>
                <a:spLocks noChangeArrowheads="1"/>
              </p:cNvSpPr>
              <p:nvPr/>
            </p:nvSpPr>
            <p:spPr bwMode="auto">
              <a:xfrm>
                <a:off x="-3821113" y="3476625"/>
                <a:ext cx="130175" cy="1485900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4" name="Line 589"/>
              <p:cNvSpPr>
                <a:spLocks noChangeShapeType="1"/>
              </p:cNvSpPr>
              <p:nvPr/>
            </p:nvSpPr>
            <p:spPr bwMode="auto">
              <a:xfrm>
                <a:off x="-3821113" y="3476625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5" name="Line 590"/>
              <p:cNvSpPr>
                <a:spLocks noChangeShapeType="1"/>
              </p:cNvSpPr>
              <p:nvPr/>
            </p:nvSpPr>
            <p:spPr bwMode="auto">
              <a:xfrm>
                <a:off x="-3690938" y="3476625"/>
                <a:ext cx="0" cy="1485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6" name="Line 591"/>
              <p:cNvSpPr>
                <a:spLocks noChangeShapeType="1"/>
              </p:cNvSpPr>
              <p:nvPr/>
            </p:nvSpPr>
            <p:spPr bwMode="auto">
              <a:xfrm flipV="1">
                <a:off x="-3821113" y="3476625"/>
                <a:ext cx="0" cy="1485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7" name="Rectangle 592"/>
              <p:cNvSpPr>
                <a:spLocks noChangeArrowheads="1"/>
              </p:cNvSpPr>
              <p:nvPr/>
            </p:nvSpPr>
            <p:spPr bwMode="auto">
              <a:xfrm>
                <a:off x="-3175001" y="4708525"/>
                <a:ext cx="128588" cy="254000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8" name="Line 593"/>
              <p:cNvSpPr>
                <a:spLocks noChangeShapeType="1"/>
              </p:cNvSpPr>
              <p:nvPr/>
            </p:nvSpPr>
            <p:spPr bwMode="auto">
              <a:xfrm>
                <a:off x="-3175001" y="4708525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9" name="Line 594"/>
              <p:cNvSpPr>
                <a:spLocks noChangeShapeType="1"/>
              </p:cNvSpPr>
              <p:nvPr/>
            </p:nvSpPr>
            <p:spPr bwMode="auto">
              <a:xfrm>
                <a:off x="-3046413" y="4708525"/>
                <a:ext cx="0" cy="254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0" name="Line 595"/>
              <p:cNvSpPr>
                <a:spLocks noChangeShapeType="1"/>
              </p:cNvSpPr>
              <p:nvPr/>
            </p:nvSpPr>
            <p:spPr bwMode="auto">
              <a:xfrm flipV="1">
                <a:off x="-3175001" y="4708525"/>
                <a:ext cx="0" cy="254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1" name="Rectangle 596"/>
              <p:cNvSpPr>
                <a:spLocks noChangeArrowheads="1"/>
              </p:cNvSpPr>
              <p:nvPr/>
            </p:nvSpPr>
            <p:spPr bwMode="auto">
              <a:xfrm>
                <a:off x="-2530476" y="4572000"/>
                <a:ext cx="127000" cy="390525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2" name="Line 597"/>
              <p:cNvSpPr>
                <a:spLocks noChangeShapeType="1"/>
              </p:cNvSpPr>
              <p:nvPr/>
            </p:nvSpPr>
            <p:spPr bwMode="auto">
              <a:xfrm>
                <a:off x="-2530476" y="4572000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3" name="Line 598"/>
              <p:cNvSpPr>
                <a:spLocks noChangeShapeType="1"/>
              </p:cNvSpPr>
              <p:nvPr/>
            </p:nvSpPr>
            <p:spPr bwMode="auto">
              <a:xfrm>
                <a:off x="-2403476" y="4572000"/>
                <a:ext cx="0" cy="390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4" name="Line 599"/>
              <p:cNvSpPr>
                <a:spLocks noChangeShapeType="1"/>
              </p:cNvSpPr>
              <p:nvPr/>
            </p:nvSpPr>
            <p:spPr bwMode="auto">
              <a:xfrm flipV="1">
                <a:off x="-2530476" y="4572000"/>
                <a:ext cx="0" cy="390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5" name="Rectangle 600"/>
              <p:cNvSpPr>
                <a:spLocks noChangeArrowheads="1"/>
              </p:cNvSpPr>
              <p:nvPr/>
            </p:nvSpPr>
            <p:spPr bwMode="auto">
              <a:xfrm>
                <a:off x="-1885951" y="4240213"/>
                <a:ext cx="127000" cy="722313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6" name="Line 601"/>
              <p:cNvSpPr>
                <a:spLocks noChangeShapeType="1"/>
              </p:cNvSpPr>
              <p:nvPr/>
            </p:nvSpPr>
            <p:spPr bwMode="auto">
              <a:xfrm>
                <a:off x="-1885951" y="4240213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7" name="Line 602"/>
              <p:cNvSpPr>
                <a:spLocks noChangeShapeType="1"/>
              </p:cNvSpPr>
              <p:nvPr/>
            </p:nvSpPr>
            <p:spPr bwMode="auto">
              <a:xfrm>
                <a:off x="-1758951" y="4240213"/>
                <a:ext cx="0" cy="722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8" name="Line 603"/>
              <p:cNvSpPr>
                <a:spLocks noChangeShapeType="1"/>
              </p:cNvSpPr>
              <p:nvPr/>
            </p:nvSpPr>
            <p:spPr bwMode="auto">
              <a:xfrm flipV="1">
                <a:off x="-1885951" y="4240213"/>
                <a:ext cx="0" cy="722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9" name="Rectangle 604"/>
              <p:cNvSpPr>
                <a:spLocks noChangeArrowheads="1"/>
              </p:cNvSpPr>
              <p:nvPr/>
            </p:nvSpPr>
            <p:spPr bwMode="auto">
              <a:xfrm>
                <a:off x="-3690938" y="3475038"/>
                <a:ext cx="128588" cy="148748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0" name="Line 605"/>
              <p:cNvSpPr>
                <a:spLocks noChangeShapeType="1"/>
              </p:cNvSpPr>
              <p:nvPr/>
            </p:nvSpPr>
            <p:spPr bwMode="auto">
              <a:xfrm>
                <a:off x="-3690938" y="3475038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1" name="Line 606"/>
              <p:cNvSpPr>
                <a:spLocks noChangeShapeType="1"/>
              </p:cNvSpPr>
              <p:nvPr/>
            </p:nvSpPr>
            <p:spPr bwMode="auto">
              <a:xfrm>
                <a:off x="-3562351" y="3475038"/>
                <a:ext cx="0" cy="1487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2" name="Line 607"/>
              <p:cNvSpPr>
                <a:spLocks noChangeShapeType="1"/>
              </p:cNvSpPr>
              <p:nvPr/>
            </p:nvSpPr>
            <p:spPr bwMode="auto">
              <a:xfrm flipV="1">
                <a:off x="-3690938" y="3475038"/>
                <a:ext cx="0" cy="1487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3" name="Rectangle 608"/>
              <p:cNvSpPr>
                <a:spLocks noChangeArrowheads="1"/>
              </p:cNvSpPr>
              <p:nvPr/>
            </p:nvSpPr>
            <p:spPr bwMode="auto">
              <a:xfrm>
                <a:off x="-3046413" y="4751388"/>
                <a:ext cx="128588" cy="21113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4" name="Line 609"/>
              <p:cNvSpPr>
                <a:spLocks noChangeShapeType="1"/>
              </p:cNvSpPr>
              <p:nvPr/>
            </p:nvSpPr>
            <p:spPr bwMode="auto">
              <a:xfrm>
                <a:off x="-3046413" y="4751388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5" name="Line 610"/>
              <p:cNvSpPr>
                <a:spLocks noChangeShapeType="1"/>
              </p:cNvSpPr>
              <p:nvPr/>
            </p:nvSpPr>
            <p:spPr bwMode="auto">
              <a:xfrm>
                <a:off x="-2917826" y="4751388"/>
                <a:ext cx="0" cy="2111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6" name="Line 611"/>
              <p:cNvSpPr>
                <a:spLocks noChangeShapeType="1"/>
              </p:cNvSpPr>
              <p:nvPr/>
            </p:nvSpPr>
            <p:spPr bwMode="auto">
              <a:xfrm flipV="1">
                <a:off x="-3046413" y="4751388"/>
                <a:ext cx="0" cy="2111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7" name="Rectangle 612"/>
              <p:cNvSpPr>
                <a:spLocks noChangeArrowheads="1"/>
              </p:cNvSpPr>
              <p:nvPr/>
            </p:nvSpPr>
            <p:spPr bwMode="auto">
              <a:xfrm>
                <a:off x="-2403476" y="4618038"/>
                <a:ext cx="130175" cy="34448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8" name="Line 613"/>
              <p:cNvSpPr>
                <a:spLocks noChangeShapeType="1"/>
              </p:cNvSpPr>
              <p:nvPr/>
            </p:nvSpPr>
            <p:spPr bwMode="auto">
              <a:xfrm>
                <a:off x="-2403476" y="4618038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9" name="Line 614"/>
              <p:cNvSpPr>
                <a:spLocks noChangeShapeType="1"/>
              </p:cNvSpPr>
              <p:nvPr/>
            </p:nvSpPr>
            <p:spPr bwMode="auto">
              <a:xfrm>
                <a:off x="-2273301" y="4618038"/>
                <a:ext cx="0" cy="344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0" name="Line 615"/>
              <p:cNvSpPr>
                <a:spLocks noChangeShapeType="1"/>
              </p:cNvSpPr>
              <p:nvPr/>
            </p:nvSpPr>
            <p:spPr bwMode="auto">
              <a:xfrm flipV="1">
                <a:off x="-2403476" y="4618038"/>
                <a:ext cx="0" cy="344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1" name="Rectangle 616"/>
              <p:cNvSpPr>
                <a:spLocks noChangeArrowheads="1"/>
              </p:cNvSpPr>
              <p:nvPr/>
            </p:nvSpPr>
            <p:spPr bwMode="auto">
              <a:xfrm>
                <a:off x="-1758951" y="4240213"/>
                <a:ext cx="130175" cy="7223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2" name="Line 617"/>
              <p:cNvSpPr>
                <a:spLocks noChangeShapeType="1"/>
              </p:cNvSpPr>
              <p:nvPr/>
            </p:nvSpPr>
            <p:spPr bwMode="auto">
              <a:xfrm>
                <a:off x="-1758951" y="4240213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3" name="Line 618"/>
              <p:cNvSpPr>
                <a:spLocks noChangeShapeType="1"/>
              </p:cNvSpPr>
              <p:nvPr/>
            </p:nvSpPr>
            <p:spPr bwMode="auto">
              <a:xfrm>
                <a:off x="-1628776" y="4240213"/>
                <a:ext cx="0" cy="722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4" name="Line 619"/>
              <p:cNvSpPr>
                <a:spLocks noChangeShapeType="1"/>
              </p:cNvSpPr>
              <p:nvPr/>
            </p:nvSpPr>
            <p:spPr bwMode="auto">
              <a:xfrm flipV="1">
                <a:off x="-1758951" y="4240213"/>
                <a:ext cx="0" cy="722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5" name="Rectangle 620"/>
              <p:cNvSpPr>
                <a:spLocks noChangeArrowheads="1"/>
              </p:cNvSpPr>
              <p:nvPr/>
            </p:nvSpPr>
            <p:spPr bwMode="auto">
              <a:xfrm>
                <a:off x="-3562351" y="3927475"/>
                <a:ext cx="128588" cy="103505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6" name="Line 621"/>
              <p:cNvSpPr>
                <a:spLocks noChangeShapeType="1"/>
              </p:cNvSpPr>
              <p:nvPr/>
            </p:nvSpPr>
            <p:spPr bwMode="auto">
              <a:xfrm>
                <a:off x="-3556001" y="3933825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7" name="Line 622"/>
              <p:cNvSpPr>
                <a:spLocks noChangeShapeType="1"/>
              </p:cNvSpPr>
              <p:nvPr/>
            </p:nvSpPr>
            <p:spPr bwMode="auto">
              <a:xfrm>
                <a:off x="-3556001" y="4022725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8" name="Line 623"/>
              <p:cNvSpPr>
                <a:spLocks noChangeShapeType="1"/>
              </p:cNvSpPr>
              <p:nvPr/>
            </p:nvSpPr>
            <p:spPr bwMode="auto">
              <a:xfrm>
                <a:off x="-3556001" y="4111625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9" name="Line 624"/>
              <p:cNvSpPr>
                <a:spLocks noChangeShapeType="1"/>
              </p:cNvSpPr>
              <p:nvPr/>
            </p:nvSpPr>
            <p:spPr bwMode="auto">
              <a:xfrm>
                <a:off x="-3556001" y="4198938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0" name="Line 625"/>
              <p:cNvSpPr>
                <a:spLocks noChangeShapeType="1"/>
              </p:cNvSpPr>
              <p:nvPr/>
            </p:nvSpPr>
            <p:spPr bwMode="auto">
              <a:xfrm>
                <a:off x="-3556001" y="4287838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1" name="Line 626"/>
              <p:cNvSpPr>
                <a:spLocks noChangeShapeType="1"/>
              </p:cNvSpPr>
              <p:nvPr/>
            </p:nvSpPr>
            <p:spPr bwMode="auto">
              <a:xfrm>
                <a:off x="-3556001" y="4375150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2" name="Line 627"/>
              <p:cNvSpPr>
                <a:spLocks noChangeShapeType="1"/>
              </p:cNvSpPr>
              <p:nvPr/>
            </p:nvSpPr>
            <p:spPr bwMode="auto">
              <a:xfrm>
                <a:off x="-3556001" y="4464050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3" name="Line 628"/>
              <p:cNvSpPr>
                <a:spLocks noChangeShapeType="1"/>
              </p:cNvSpPr>
              <p:nvPr/>
            </p:nvSpPr>
            <p:spPr bwMode="auto">
              <a:xfrm>
                <a:off x="-3556001" y="4552950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4" name="Line 629"/>
              <p:cNvSpPr>
                <a:spLocks noChangeShapeType="1"/>
              </p:cNvSpPr>
              <p:nvPr/>
            </p:nvSpPr>
            <p:spPr bwMode="auto">
              <a:xfrm>
                <a:off x="-3556001" y="4640263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5" name="Line 630"/>
              <p:cNvSpPr>
                <a:spLocks noChangeShapeType="1"/>
              </p:cNvSpPr>
              <p:nvPr/>
            </p:nvSpPr>
            <p:spPr bwMode="auto">
              <a:xfrm>
                <a:off x="-3556001" y="4729163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6" name="Line 631"/>
              <p:cNvSpPr>
                <a:spLocks noChangeShapeType="1"/>
              </p:cNvSpPr>
              <p:nvPr/>
            </p:nvSpPr>
            <p:spPr bwMode="auto">
              <a:xfrm>
                <a:off x="-3556001" y="4816475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7" name="Line 632"/>
              <p:cNvSpPr>
                <a:spLocks noChangeShapeType="1"/>
              </p:cNvSpPr>
              <p:nvPr/>
            </p:nvSpPr>
            <p:spPr bwMode="auto">
              <a:xfrm>
                <a:off x="-3556001" y="4905375"/>
                <a:ext cx="50800" cy="50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8" name="Line 633"/>
              <p:cNvSpPr>
                <a:spLocks noChangeShapeType="1"/>
              </p:cNvSpPr>
              <p:nvPr/>
            </p:nvSpPr>
            <p:spPr bwMode="auto">
              <a:xfrm>
                <a:off x="-3556001" y="3933825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9" name="Line 634"/>
              <p:cNvSpPr>
                <a:spLocks noChangeShapeType="1"/>
              </p:cNvSpPr>
              <p:nvPr/>
            </p:nvSpPr>
            <p:spPr bwMode="auto">
              <a:xfrm>
                <a:off x="-3467101" y="3933825"/>
                <a:ext cx="26988" cy="26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0" name="Line 635"/>
              <p:cNvSpPr>
                <a:spLocks noChangeShapeType="1"/>
              </p:cNvSpPr>
              <p:nvPr/>
            </p:nvSpPr>
            <p:spPr bwMode="auto">
              <a:xfrm>
                <a:off x="-3562351" y="3927475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1" name="Line 636"/>
              <p:cNvSpPr>
                <a:spLocks noChangeShapeType="1"/>
              </p:cNvSpPr>
              <p:nvPr/>
            </p:nvSpPr>
            <p:spPr bwMode="auto">
              <a:xfrm>
                <a:off x="-3433763" y="3927475"/>
                <a:ext cx="0" cy="1035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2" name="Line 637"/>
              <p:cNvSpPr>
                <a:spLocks noChangeShapeType="1"/>
              </p:cNvSpPr>
              <p:nvPr/>
            </p:nvSpPr>
            <p:spPr bwMode="auto">
              <a:xfrm flipV="1">
                <a:off x="-3562351" y="3927475"/>
                <a:ext cx="0" cy="1035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3" name="Rectangle 638"/>
              <p:cNvSpPr>
                <a:spLocks noChangeArrowheads="1"/>
              </p:cNvSpPr>
              <p:nvPr/>
            </p:nvSpPr>
            <p:spPr bwMode="auto">
              <a:xfrm>
                <a:off x="-2917826" y="4826000"/>
                <a:ext cx="128588" cy="136525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4" name="Line 639"/>
              <p:cNvSpPr>
                <a:spLocks noChangeShapeType="1"/>
              </p:cNvSpPr>
              <p:nvPr/>
            </p:nvSpPr>
            <p:spPr bwMode="auto">
              <a:xfrm>
                <a:off x="-2911476" y="4832350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5" name="Line 640"/>
              <p:cNvSpPr>
                <a:spLocks noChangeShapeType="1"/>
              </p:cNvSpPr>
              <p:nvPr/>
            </p:nvSpPr>
            <p:spPr bwMode="auto">
              <a:xfrm>
                <a:off x="-2911476" y="4921250"/>
                <a:ext cx="34925" cy="34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6" name="Line 641"/>
              <p:cNvSpPr>
                <a:spLocks noChangeShapeType="1"/>
              </p:cNvSpPr>
              <p:nvPr/>
            </p:nvSpPr>
            <p:spPr bwMode="auto">
              <a:xfrm>
                <a:off x="-2911476" y="4832350"/>
                <a:ext cx="115888" cy="115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7" name="Line 642"/>
              <p:cNvSpPr>
                <a:spLocks noChangeShapeType="1"/>
              </p:cNvSpPr>
              <p:nvPr/>
            </p:nvSpPr>
            <p:spPr bwMode="auto">
              <a:xfrm>
                <a:off x="-2822576" y="4832350"/>
                <a:ext cx="26988" cy="26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8" name="Line 643"/>
              <p:cNvSpPr>
                <a:spLocks noChangeShapeType="1"/>
              </p:cNvSpPr>
              <p:nvPr/>
            </p:nvSpPr>
            <p:spPr bwMode="auto">
              <a:xfrm>
                <a:off x="-2917826" y="4826000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9" name="Line 644"/>
              <p:cNvSpPr>
                <a:spLocks noChangeShapeType="1"/>
              </p:cNvSpPr>
              <p:nvPr/>
            </p:nvSpPr>
            <p:spPr bwMode="auto">
              <a:xfrm>
                <a:off x="-2789238" y="4826000"/>
                <a:ext cx="0" cy="136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0" name="Line 645"/>
              <p:cNvSpPr>
                <a:spLocks noChangeShapeType="1"/>
              </p:cNvSpPr>
              <p:nvPr/>
            </p:nvSpPr>
            <p:spPr bwMode="auto">
              <a:xfrm flipV="1">
                <a:off x="-2917826" y="4826000"/>
                <a:ext cx="0" cy="136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1" name="Rectangle 646"/>
              <p:cNvSpPr>
                <a:spLocks noChangeArrowheads="1"/>
              </p:cNvSpPr>
              <p:nvPr/>
            </p:nvSpPr>
            <p:spPr bwMode="auto">
              <a:xfrm>
                <a:off x="-2273301" y="4681538"/>
                <a:ext cx="127000" cy="28098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2" name="Line 647"/>
              <p:cNvSpPr>
                <a:spLocks noChangeShapeType="1"/>
              </p:cNvSpPr>
              <p:nvPr/>
            </p:nvSpPr>
            <p:spPr bwMode="auto">
              <a:xfrm>
                <a:off x="-2266951" y="4689475"/>
                <a:ext cx="114300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3" name="Line 648"/>
              <p:cNvSpPr>
                <a:spLocks noChangeShapeType="1"/>
              </p:cNvSpPr>
              <p:nvPr/>
            </p:nvSpPr>
            <p:spPr bwMode="auto">
              <a:xfrm>
                <a:off x="-2266951" y="4776788"/>
                <a:ext cx="114300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4" name="Line 649"/>
              <p:cNvSpPr>
                <a:spLocks noChangeShapeType="1"/>
              </p:cNvSpPr>
              <p:nvPr/>
            </p:nvSpPr>
            <p:spPr bwMode="auto">
              <a:xfrm>
                <a:off x="-2266951" y="4865688"/>
                <a:ext cx="90488" cy="90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5" name="Line 650"/>
              <p:cNvSpPr>
                <a:spLocks noChangeShapeType="1"/>
              </p:cNvSpPr>
              <p:nvPr/>
            </p:nvSpPr>
            <p:spPr bwMode="auto">
              <a:xfrm>
                <a:off x="-2266951" y="4953000"/>
                <a:ext cx="1588" cy="31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6" name="Line 651"/>
              <p:cNvSpPr>
                <a:spLocks noChangeShapeType="1"/>
              </p:cNvSpPr>
              <p:nvPr/>
            </p:nvSpPr>
            <p:spPr bwMode="auto">
              <a:xfrm>
                <a:off x="-2266951" y="4689475"/>
                <a:ext cx="114300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7" name="Line 652"/>
              <p:cNvSpPr>
                <a:spLocks noChangeShapeType="1"/>
              </p:cNvSpPr>
              <p:nvPr/>
            </p:nvSpPr>
            <p:spPr bwMode="auto">
              <a:xfrm>
                <a:off x="-2178051" y="4689475"/>
                <a:ext cx="25400" cy="25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8" name="Line 653"/>
              <p:cNvSpPr>
                <a:spLocks noChangeShapeType="1"/>
              </p:cNvSpPr>
              <p:nvPr/>
            </p:nvSpPr>
            <p:spPr bwMode="auto">
              <a:xfrm>
                <a:off x="-2273301" y="4681538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9" name="Line 654"/>
              <p:cNvSpPr>
                <a:spLocks noChangeShapeType="1"/>
              </p:cNvSpPr>
              <p:nvPr/>
            </p:nvSpPr>
            <p:spPr bwMode="auto">
              <a:xfrm>
                <a:off x="-2146301" y="4681538"/>
                <a:ext cx="0" cy="280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0" name="Line 655"/>
              <p:cNvSpPr>
                <a:spLocks noChangeShapeType="1"/>
              </p:cNvSpPr>
              <p:nvPr/>
            </p:nvSpPr>
            <p:spPr bwMode="auto">
              <a:xfrm flipV="1">
                <a:off x="-2273301" y="4681538"/>
                <a:ext cx="0" cy="280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1" name="Rectangle 656"/>
              <p:cNvSpPr>
                <a:spLocks noChangeArrowheads="1"/>
              </p:cNvSpPr>
              <p:nvPr/>
            </p:nvSpPr>
            <p:spPr bwMode="auto">
              <a:xfrm>
                <a:off x="-1628776" y="4425950"/>
                <a:ext cx="127000" cy="536575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2" name="Line 657"/>
              <p:cNvSpPr>
                <a:spLocks noChangeShapeType="1"/>
              </p:cNvSpPr>
              <p:nvPr/>
            </p:nvSpPr>
            <p:spPr bwMode="auto">
              <a:xfrm>
                <a:off x="-1622426" y="4433888"/>
                <a:ext cx="114300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3" name="Line 658"/>
              <p:cNvSpPr>
                <a:spLocks noChangeShapeType="1"/>
              </p:cNvSpPr>
              <p:nvPr/>
            </p:nvSpPr>
            <p:spPr bwMode="auto">
              <a:xfrm>
                <a:off x="-1622426" y="4521200"/>
                <a:ext cx="114300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4" name="Line 659"/>
              <p:cNvSpPr>
                <a:spLocks noChangeShapeType="1"/>
              </p:cNvSpPr>
              <p:nvPr/>
            </p:nvSpPr>
            <p:spPr bwMode="auto">
              <a:xfrm>
                <a:off x="-1622426" y="4610100"/>
                <a:ext cx="114300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5" name="Line 660"/>
              <p:cNvSpPr>
                <a:spLocks noChangeShapeType="1"/>
              </p:cNvSpPr>
              <p:nvPr/>
            </p:nvSpPr>
            <p:spPr bwMode="auto">
              <a:xfrm>
                <a:off x="-1622426" y="4697413"/>
                <a:ext cx="114300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6" name="Line 661"/>
              <p:cNvSpPr>
                <a:spLocks noChangeShapeType="1"/>
              </p:cNvSpPr>
              <p:nvPr/>
            </p:nvSpPr>
            <p:spPr bwMode="auto">
              <a:xfrm>
                <a:off x="-1622426" y="4786313"/>
                <a:ext cx="114300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7" name="Line 662"/>
              <p:cNvSpPr>
                <a:spLocks noChangeShapeType="1"/>
              </p:cNvSpPr>
              <p:nvPr/>
            </p:nvSpPr>
            <p:spPr bwMode="auto">
              <a:xfrm>
                <a:off x="-1622426" y="4875213"/>
                <a:ext cx="80963" cy="809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8" name="Line 663"/>
              <p:cNvSpPr>
                <a:spLocks noChangeShapeType="1"/>
              </p:cNvSpPr>
              <p:nvPr/>
            </p:nvSpPr>
            <p:spPr bwMode="auto">
              <a:xfrm>
                <a:off x="-1622426" y="4433888"/>
                <a:ext cx="114300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9" name="Line 664"/>
              <p:cNvSpPr>
                <a:spLocks noChangeShapeType="1"/>
              </p:cNvSpPr>
              <p:nvPr/>
            </p:nvSpPr>
            <p:spPr bwMode="auto">
              <a:xfrm>
                <a:off x="-1533526" y="4433888"/>
                <a:ext cx="25400" cy="25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0" name="Line 665"/>
              <p:cNvSpPr>
                <a:spLocks noChangeShapeType="1"/>
              </p:cNvSpPr>
              <p:nvPr/>
            </p:nvSpPr>
            <p:spPr bwMode="auto">
              <a:xfrm>
                <a:off x="-1628776" y="4425950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1" name="Line 666"/>
              <p:cNvSpPr>
                <a:spLocks noChangeShapeType="1"/>
              </p:cNvSpPr>
              <p:nvPr/>
            </p:nvSpPr>
            <p:spPr bwMode="auto">
              <a:xfrm>
                <a:off x="-1501776" y="4425950"/>
                <a:ext cx="0" cy="536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2" name="Line 667"/>
              <p:cNvSpPr>
                <a:spLocks noChangeShapeType="1"/>
              </p:cNvSpPr>
              <p:nvPr/>
            </p:nvSpPr>
            <p:spPr bwMode="auto">
              <a:xfrm flipV="1">
                <a:off x="-1628776" y="4425950"/>
                <a:ext cx="0" cy="536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3" name="Line 668"/>
              <p:cNvSpPr>
                <a:spLocks noChangeShapeType="1"/>
              </p:cNvSpPr>
              <p:nvPr/>
            </p:nvSpPr>
            <p:spPr bwMode="auto">
              <a:xfrm>
                <a:off x="-3883026" y="3336925"/>
                <a:ext cx="0" cy="2317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4" name="Line 669"/>
              <p:cNvSpPr>
                <a:spLocks noChangeShapeType="1"/>
              </p:cNvSpPr>
              <p:nvPr/>
            </p:nvSpPr>
            <p:spPr bwMode="auto">
              <a:xfrm>
                <a:off x="-3913188" y="3336925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5" name="Line 670"/>
              <p:cNvSpPr>
                <a:spLocks noChangeShapeType="1"/>
              </p:cNvSpPr>
              <p:nvPr/>
            </p:nvSpPr>
            <p:spPr bwMode="auto">
              <a:xfrm>
                <a:off x="-3240088" y="4576763"/>
                <a:ext cx="0" cy="49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6" name="Line 671"/>
              <p:cNvSpPr>
                <a:spLocks noChangeShapeType="1"/>
              </p:cNvSpPr>
              <p:nvPr/>
            </p:nvSpPr>
            <p:spPr bwMode="auto">
              <a:xfrm>
                <a:off x="-3271838" y="457676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7" name="Line 672"/>
              <p:cNvSpPr>
                <a:spLocks noChangeShapeType="1"/>
              </p:cNvSpPr>
              <p:nvPr/>
            </p:nvSpPr>
            <p:spPr bwMode="auto">
              <a:xfrm>
                <a:off x="-2595563" y="4427538"/>
                <a:ext cx="0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8" name="Line 673"/>
              <p:cNvSpPr>
                <a:spLocks noChangeShapeType="1"/>
              </p:cNvSpPr>
              <p:nvPr/>
            </p:nvSpPr>
            <p:spPr bwMode="auto">
              <a:xfrm>
                <a:off x="-2627313" y="442753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9" name="Line 674"/>
              <p:cNvSpPr>
                <a:spLocks noChangeShapeType="1"/>
              </p:cNvSpPr>
              <p:nvPr/>
            </p:nvSpPr>
            <p:spPr bwMode="auto">
              <a:xfrm>
                <a:off x="-1951038" y="4325938"/>
                <a:ext cx="0" cy="66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0" name="Line 675"/>
              <p:cNvSpPr>
                <a:spLocks noChangeShapeType="1"/>
              </p:cNvSpPr>
              <p:nvPr/>
            </p:nvSpPr>
            <p:spPr bwMode="auto">
              <a:xfrm>
                <a:off x="-1982788" y="432593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1" name="Line 676"/>
              <p:cNvSpPr>
                <a:spLocks noChangeShapeType="1"/>
              </p:cNvSpPr>
              <p:nvPr/>
            </p:nvSpPr>
            <p:spPr bwMode="auto">
              <a:xfrm>
                <a:off x="-3756026" y="3195638"/>
                <a:ext cx="0" cy="280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2" name="Line 677"/>
              <p:cNvSpPr>
                <a:spLocks noChangeShapeType="1"/>
              </p:cNvSpPr>
              <p:nvPr/>
            </p:nvSpPr>
            <p:spPr bwMode="auto">
              <a:xfrm>
                <a:off x="-3786188" y="319563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3" name="Line 678"/>
              <p:cNvSpPr>
                <a:spLocks noChangeShapeType="1"/>
              </p:cNvSpPr>
              <p:nvPr/>
            </p:nvSpPr>
            <p:spPr bwMode="auto">
              <a:xfrm>
                <a:off x="-3111501" y="4681538"/>
                <a:ext cx="0" cy="26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4" name="Line 679"/>
              <p:cNvSpPr>
                <a:spLocks noChangeShapeType="1"/>
              </p:cNvSpPr>
              <p:nvPr/>
            </p:nvSpPr>
            <p:spPr bwMode="auto">
              <a:xfrm>
                <a:off x="-3141663" y="468153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5" name="Line 680"/>
              <p:cNvSpPr>
                <a:spLocks noChangeShapeType="1"/>
              </p:cNvSpPr>
              <p:nvPr/>
            </p:nvSpPr>
            <p:spPr bwMode="auto">
              <a:xfrm>
                <a:off x="-2466976" y="4483100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6" name="Line 681"/>
              <p:cNvSpPr>
                <a:spLocks noChangeShapeType="1"/>
              </p:cNvSpPr>
              <p:nvPr/>
            </p:nvSpPr>
            <p:spPr bwMode="auto">
              <a:xfrm>
                <a:off x="-2497138" y="448310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7" name="Line 682"/>
              <p:cNvSpPr>
                <a:spLocks noChangeShapeType="1"/>
              </p:cNvSpPr>
              <p:nvPr/>
            </p:nvSpPr>
            <p:spPr bwMode="auto">
              <a:xfrm>
                <a:off x="-1824038" y="4179888"/>
                <a:ext cx="0" cy="603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8" name="Line 683"/>
              <p:cNvSpPr>
                <a:spLocks noChangeShapeType="1"/>
              </p:cNvSpPr>
              <p:nvPr/>
            </p:nvSpPr>
            <p:spPr bwMode="auto">
              <a:xfrm>
                <a:off x="-1854201" y="41798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9" name="Line 684"/>
              <p:cNvSpPr>
                <a:spLocks noChangeShapeType="1"/>
              </p:cNvSpPr>
              <p:nvPr/>
            </p:nvSpPr>
            <p:spPr bwMode="auto">
              <a:xfrm>
                <a:off x="-3625851" y="3181350"/>
                <a:ext cx="0" cy="2936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0" name="Line 685"/>
              <p:cNvSpPr>
                <a:spLocks noChangeShapeType="1"/>
              </p:cNvSpPr>
              <p:nvPr/>
            </p:nvSpPr>
            <p:spPr bwMode="auto">
              <a:xfrm>
                <a:off x="-3656013" y="318135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1" name="Line 686"/>
              <p:cNvSpPr>
                <a:spLocks noChangeShapeType="1"/>
              </p:cNvSpPr>
              <p:nvPr/>
            </p:nvSpPr>
            <p:spPr bwMode="auto">
              <a:xfrm>
                <a:off x="-2982913" y="4714875"/>
                <a:ext cx="0" cy="365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2" name="Line 687"/>
              <p:cNvSpPr>
                <a:spLocks noChangeShapeType="1"/>
              </p:cNvSpPr>
              <p:nvPr/>
            </p:nvSpPr>
            <p:spPr bwMode="auto">
              <a:xfrm>
                <a:off x="-3013076" y="4714875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3" name="Line 688"/>
              <p:cNvSpPr>
                <a:spLocks noChangeShapeType="1"/>
              </p:cNvSpPr>
              <p:nvPr/>
            </p:nvSpPr>
            <p:spPr bwMode="auto">
              <a:xfrm>
                <a:off x="-2338388" y="4540250"/>
                <a:ext cx="0" cy="777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4" name="Line 689"/>
              <p:cNvSpPr>
                <a:spLocks noChangeShapeType="1"/>
              </p:cNvSpPr>
              <p:nvPr/>
            </p:nvSpPr>
            <p:spPr bwMode="auto">
              <a:xfrm>
                <a:off x="-2368551" y="454025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5" name="Line 690"/>
              <p:cNvSpPr>
                <a:spLocks noChangeShapeType="1"/>
              </p:cNvSpPr>
              <p:nvPr/>
            </p:nvSpPr>
            <p:spPr bwMode="auto">
              <a:xfrm>
                <a:off x="-1693863" y="4179888"/>
                <a:ext cx="0" cy="603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6" name="Line 691"/>
              <p:cNvSpPr>
                <a:spLocks noChangeShapeType="1"/>
              </p:cNvSpPr>
              <p:nvPr/>
            </p:nvSpPr>
            <p:spPr bwMode="auto">
              <a:xfrm>
                <a:off x="-1724026" y="417988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7" name="Line 692"/>
              <p:cNvSpPr>
                <a:spLocks noChangeShapeType="1"/>
              </p:cNvSpPr>
              <p:nvPr/>
            </p:nvSpPr>
            <p:spPr bwMode="auto">
              <a:xfrm>
                <a:off x="-3497263" y="3714750"/>
                <a:ext cx="0" cy="212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8" name="Line 693"/>
              <p:cNvSpPr>
                <a:spLocks noChangeShapeType="1"/>
              </p:cNvSpPr>
              <p:nvPr/>
            </p:nvSpPr>
            <p:spPr bwMode="auto">
              <a:xfrm>
                <a:off x="-3529013" y="371475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9" name="Line 694"/>
              <p:cNvSpPr>
                <a:spLocks noChangeShapeType="1"/>
              </p:cNvSpPr>
              <p:nvPr/>
            </p:nvSpPr>
            <p:spPr bwMode="auto">
              <a:xfrm>
                <a:off x="-2852738" y="4802188"/>
                <a:ext cx="0" cy="23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0" name="Line 695"/>
              <p:cNvSpPr>
                <a:spLocks noChangeShapeType="1"/>
              </p:cNvSpPr>
              <p:nvPr/>
            </p:nvSpPr>
            <p:spPr bwMode="auto">
              <a:xfrm>
                <a:off x="-2884488" y="48021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1" name="Line 696"/>
              <p:cNvSpPr>
                <a:spLocks noChangeShapeType="1"/>
              </p:cNvSpPr>
              <p:nvPr/>
            </p:nvSpPr>
            <p:spPr bwMode="auto">
              <a:xfrm>
                <a:off x="-2208213" y="4597400"/>
                <a:ext cx="0" cy="841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2" name="Line 697"/>
              <p:cNvSpPr>
                <a:spLocks noChangeShapeType="1"/>
              </p:cNvSpPr>
              <p:nvPr/>
            </p:nvSpPr>
            <p:spPr bwMode="auto">
              <a:xfrm>
                <a:off x="-2239963" y="459740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3" name="Line 698"/>
              <p:cNvSpPr>
                <a:spLocks noChangeShapeType="1"/>
              </p:cNvSpPr>
              <p:nvPr/>
            </p:nvSpPr>
            <p:spPr bwMode="auto">
              <a:xfrm>
                <a:off x="-1566863" y="4375150"/>
                <a:ext cx="0" cy="50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4" name="Line 699"/>
              <p:cNvSpPr>
                <a:spLocks noChangeShapeType="1"/>
              </p:cNvSpPr>
              <p:nvPr/>
            </p:nvSpPr>
            <p:spPr bwMode="auto">
              <a:xfrm>
                <a:off x="-1597026" y="437515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705" name="Gruppieren 704"/>
            <p:cNvGrpSpPr/>
            <p:nvPr/>
          </p:nvGrpSpPr>
          <p:grpSpPr>
            <a:xfrm>
              <a:off x="6482943" y="3789334"/>
              <a:ext cx="2589212" cy="1939925"/>
              <a:chOff x="-4083050" y="3490913"/>
              <a:chExt cx="2589212" cy="1939925"/>
            </a:xfrm>
          </p:grpSpPr>
          <p:grpSp>
            <p:nvGrpSpPr>
              <p:cNvPr id="706" name="Group 929"/>
              <p:cNvGrpSpPr>
                <a:grpSpLocks/>
              </p:cNvGrpSpPr>
              <p:nvPr/>
            </p:nvGrpSpPr>
            <p:grpSpPr bwMode="auto">
              <a:xfrm>
                <a:off x="-3970338" y="3503613"/>
                <a:ext cx="2476500" cy="1927225"/>
                <a:chOff x="-2501" y="2207"/>
                <a:chExt cx="1560" cy="1214"/>
              </a:xfrm>
            </p:grpSpPr>
            <p:sp>
              <p:nvSpPr>
                <p:cNvPr id="732" name="Line 729"/>
                <p:cNvSpPr>
                  <a:spLocks noChangeShapeType="1"/>
                </p:cNvSpPr>
                <p:nvPr/>
              </p:nvSpPr>
              <p:spPr bwMode="auto">
                <a:xfrm>
                  <a:off x="-2496" y="2469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3" name="Line 730"/>
                <p:cNvSpPr>
                  <a:spLocks noChangeShapeType="1"/>
                </p:cNvSpPr>
                <p:nvPr/>
              </p:nvSpPr>
              <p:spPr bwMode="auto">
                <a:xfrm>
                  <a:off x="-2496" y="2525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4" name="Line 731"/>
                <p:cNvSpPr>
                  <a:spLocks noChangeShapeType="1"/>
                </p:cNvSpPr>
                <p:nvPr/>
              </p:nvSpPr>
              <p:spPr bwMode="auto">
                <a:xfrm>
                  <a:off x="-2496" y="2581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5" name="Line 732"/>
                <p:cNvSpPr>
                  <a:spLocks noChangeShapeType="1"/>
                </p:cNvSpPr>
                <p:nvPr/>
              </p:nvSpPr>
              <p:spPr bwMode="auto">
                <a:xfrm>
                  <a:off x="-2496" y="263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6" name="Line 733"/>
                <p:cNvSpPr>
                  <a:spLocks noChangeShapeType="1"/>
                </p:cNvSpPr>
                <p:nvPr/>
              </p:nvSpPr>
              <p:spPr bwMode="auto">
                <a:xfrm>
                  <a:off x="-2496" y="2692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7" name="Line 734"/>
                <p:cNvSpPr>
                  <a:spLocks noChangeShapeType="1"/>
                </p:cNvSpPr>
                <p:nvPr/>
              </p:nvSpPr>
              <p:spPr bwMode="auto">
                <a:xfrm>
                  <a:off x="-2496" y="2747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8" name="Line 735"/>
                <p:cNvSpPr>
                  <a:spLocks noChangeShapeType="1"/>
                </p:cNvSpPr>
                <p:nvPr/>
              </p:nvSpPr>
              <p:spPr bwMode="auto">
                <a:xfrm>
                  <a:off x="-2496" y="2803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39" name="Line 736"/>
                <p:cNvSpPr>
                  <a:spLocks noChangeShapeType="1"/>
                </p:cNvSpPr>
                <p:nvPr/>
              </p:nvSpPr>
              <p:spPr bwMode="auto">
                <a:xfrm>
                  <a:off x="-2496" y="2859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0" name="Line 737"/>
                <p:cNvSpPr>
                  <a:spLocks noChangeShapeType="1"/>
                </p:cNvSpPr>
                <p:nvPr/>
              </p:nvSpPr>
              <p:spPr bwMode="auto">
                <a:xfrm>
                  <a:off x="-2496" y="2914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1" name="Line 738"/>
                <p:cNvSpPr>
                  <a:spLocks noChangeShapeType="1"/>
                </p:cNvSpPr>
                <p:nvPr/>
              </p:nvSpPr>
              <p:spPr bwMode="auto">
                <a:xfrm>
                  <a:off x="-2496" y="2970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2" name="Line 739"/>
                <p:cNvSpPr>
                  <a:spLocks noChangeShapeType="1"/>
                </p:cNvSpPr>
                <p:nvPr/>
              </p:nvSpPr>
              <p:spPr bwMode="auto">
                <a:xfrm>
                  <a:off x="-2496" y="3025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3" name="Line 740"/>
                <p:cNvSpPr>
                  <a:spLocks noChangeShapeType="1"/>
                </p:cNvSpPr>
                <p:nvPr/>
              </p:nvSpPr>
              <p:spPr bwMode="auto">
                <a:xfrm>
                  <a:off x="-2496" y="3081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4" name="Line 741"/>
                <p:cNvSpPr>
                  <a:spLocks noChangeShapeType="1"/>
                </p:cNvSpPr>
                <p:nvPr/>
              </p:nvSpPr>
              <p:spPr bwMode="auto">
                <a:xfrm>
                  <a:off x="-2496" y="3137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5" name="Line 742"/>
                <p:cNvSpPr>
                  <a:spLocks noChangeShapeType="1"/>
                </p:cNvSpPr>
                <p:nvPr/>
              </p:nvSpPr>
              <p:spPr bwMode="auto">
                <a:xfrm>
                  <a:off x="-2496" y="3192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6" name="Line 743"/>
                <p:cNvSpPr>
                  <a:spLocks noChangeShapeType="1"/>
                </p:cNvSpPr>
                <p:nvPr/>
              </p:nvSpPr>
              <p:spPr bwMode="auto">
                <a:xfrm>
                  <a:off x="-2496" y="3248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7" name="Line 744"/>
                <p:cNvSpPr>
                  <a:spLocks noChangeShapeType="1"/>
                </p:cNvSpPr>
                <p:nvPr/>
              </p:nvSpPr>
              <p:spPr bwMode="auto">
                <a:xfrm>
                  <a:off x="-2496" y="3303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8" name="Line 745"/>
                <p:cNvSpPr>
                  <a:spLocks noChangeShapeType="1"/>
                </p:cNvSpPr>
                <p:nvPr/>
              </p:nvSpPr>
              <p:spPr bwMode="auto">
                <a:xfrm>
                  <a:off x="-2496" y="3359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49" name="Line 746"/>
                <p:cNvSpPr>
                  <a:spLocks noChangeShapeType="1"/>
                </p:cNvSpPr>
                <p:nvPr/>
              </p:nvSpPr>
              <p:spPr bwMode="auto">
                <a:xfrm>
                  <a:off x="-2496" y="3415"/>
                  <a:ext cx="2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0" name="Line 747"/>
                <p:cNvSpPr>
                  <a:spLocks noChangeShapeType="1"/>
                </p:cNvSpPr>
                <p:nvPr/>
              </p:nvSpPr>
              <p:spPr bwMode="auto">
                <a:xfrm>
                  <a:off x="-2496" y="2469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1" name="Line 748"/>
                <p:cNvSpPr>
                  <a:spLocks noChangeShapeType="1"/>
                </p:cNvSpPr>
                <p:nvPr/>
              </p:nvSpPr>
              <p:spPr bwMode="auto">
                <a:xfrm>
                  <a:off x="-2501" y="2465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2" name="Line 749"/>
                <p:cNvSpPr>
                  <a:spLocks noChangeShapeType="1"/>
                </p:cNvSpPr>
                <p:nvPr/>
              </p:nvSpPr>
              <p:spPr bwMode="auto">
                <a:xfrm>
                  <a:off x="-2436" y="2465"/>
                  <a:ext cx="0" cy="9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3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-2501" y="2465"/>
                  <a:ext cx="0" cy="9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4" name="Line 751"/>
                <p:cNvSpPr>
                  <a:spLocks noChangeShapeType="1"/>
                </p:cNvSpPr>
                <p:nvPr/>
              </p:nvSpPr>
              <p:spPr bwMode="auto">
                <a:xfrm>
                  <a:off x="-2172" y="2865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5" name="Line 752"/>
                <p:cNvSpPr>
                  <a:spLocks noChangeShapeType="1"/>
                </p:cNvSpPr>
                <p:nvPr/>
              </p:nvSpPr>
              <p:spPr bwMode="auto">
                <a:xfrm>
                  <a:off x="-2172" y="2921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6" name="Line 753"/>
                <p:cNvSpPr>
                  <a:spLocks noChangeShapeType="1"/>
                </p:cNvSpPr>
                <p:nvPr/>
              </p:nvSpPr>
              <p:spPr bwMode="auto">
                <a:xfrm>
                  <a:off x="-2172" y="2977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7" name="Line 754"/>
                <p:cNvSpPr>
                  <a:spLocks noChangeShapeType="1"/>
                </p:cNvSpPr>
                <p:nvPr/>
              </p:nvSpPr>
              <p:spPr bwMode="auto">
                <a:xfrm>
                  <a:off x="-2172" y="3032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8" name="Line 755"/>
                <p:cNvSpPr>
                  <a:spLocks noChangeShapeType="1"/>
                </p:cNvSpPr>
                <p:nvPr/>
              </p:nvSpPr>
              <p:spPr bwMode="auto">
                <a:xfrm>
                  <a:off x="-2172" y="3088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59" name="Line 756"/>
                <p:cNvSpPr>
                  <a:spLocks noChangeShapeType="1"/>
                </p:cNvSpPr>
                <p:nvPr/>
              </p:nvSpPr>
              <p:spPr bwMode="auto">
                <a:xfrm>
                  <a:off x="-2172" y="3143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0" name="Line 757"/>
                <p:cNvSpPr>
                  <a:spLocks noChangeShapeType="1"/>
                </p:cNvSpPr>
                <p:nvPr/>
              </p:nvSpPr>
              <p:spPr bwMode="auto">
                <a:xfrm>
                  <a:off x="-2172" y="3199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1" name="Line 758"/>
                <p:cNvSpPr>
                  <a:spLocks noChangeShapeType="1"/>
                </p:cNvSpPr>
                <p:nvPr/>
              </p:nvSpPr>
              <p:spPr bwMode="auto">
                <a:xfrm>
                  <a:off x="-2172" y="3255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2" name="Line 759"/>
                <p:cNvSpPr>
                  <a:spLocks noChangeShapeType="1"/>
                </p:cNvSpPr>
                <p:nvPr/>
              </p:nvSpPr>
              <p:spPr bwMode="auto">
                <a:xfrm>
                  <a:off x="-2172" y="3310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3" name="Line 760"/>
                <p:cNvSpPr>
                  <a:spLocks noChangeShapeType="1"/>
                </p:cNvSpPr>
                <p:nvPr/>
              </p:nvSpPr>
              <p:spPr bwMode="auto">
                <a:xfrm>
                  <a:off x="-2172" y="3366"/>
                  <a:ext cx="51" cy="5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4" name="Line 761"/>
                <p:cNvSpPr>
                  <a:spLocks noChangeShapeType="1"/>
                </p:cNvSpPr>
                <p:nvPr/>
              </p:nvSpPr>
              <p:spPr bwMode="auto">
                <a:xfrm>
                  <a:off x="-2172" y="2865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5" name="Line 762"/>
                <p:cNvSpPr>
                  <a:spLocks noChangeShapeType="1"/>
                </p:cNvSpPr>
                <p:nvPr/>
              </p:nvSpPr>
              <p:spPr bwMode="auto">
                <a:xfrm>
                  <a:off x="-2116" y="2865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6" name="Line 763"/>
                <p:cNvSpPr>
                  <a:spLocks noChangeShapeType="1"/>
                </p:cNvSpPr>
                <p:nvPr/>
              </p:nvSpPr>
              <p:spPr bwMode="auto">
                <a:xfrm>
                  <a:off x="-2176" y="2861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7" name="Line 764"/>
                <p:cNvSpPr>
                  <a:spLocks noChangeShapeType="1"/>
                </p:cNvSpPr>
                <p:nvPr/>
              </p:nvSpPr>
              <p:spPr bwMode="auto">
                <a:xfrm>
                  <a:off x="-2110" y="2861"/>
                  <a:ext cx="0" cy="56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8" name="Line 765"/>
                <p:cNvSpPr>
                  <a:spLocks noChangeShapeType="1"/>
                </p:cNvSpPr>
                <p:nvPr/>
              </p:nvSpPr>
              <p:spPr bwMode="auto">
                <a:xfrm flipV="1">
                  <a:off x="-2176" y="2861"/>
                  <a:ext cx="0" cy="56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69" name="Line 766"/>
                <p:cNvSpPr>
                  <a:spLocks noChangeShapeType="1"/>
                </p:cNvSpPr>
                <p:nvPr/>
              </p:nvSpPr>
              <p:spPr bwMode="auto">
                <a:xfrm>
                  <a:off x="-1846" y="290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0" name="Line 767"/>
                <p:cNvSpPr>
                  <a:spLocks noChangeShapeType="1"/>
                </p:cNvSpPr>
                <p:nvPr/>
              </p:nvSpPr>
              <p:spPr bwMode="auto">
                <a:xfrm>
                  <a:off x="-1846" y="2962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1" name="Line 768"/>
                <p:cNvSpPr>
                  <a:spLocks noChangeShapeType="1"/>
                </p:cNvSpPr>
                <p:nvPr/>
              </p:nvSpPr>
              <p:spPr bwMode="auto">
                <a:xfrm>
                  <a:off x="-1846" y="3017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2" name="Line 769"/>
                <p:cNvSpPr>
                  <a:spLocks noChangeShapeType="1"/>
                </p:cNvSpPr>
                <p:nvPr/>
              </p:nvSpPr>
              <p:spPr bwMode="auto">
                <a:xfrm>
                  <a:off x="-1846" y="3073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3" name="Line 770"/>
                <p:cNvSpPr>
                  <a:spLocks noChangeShapeType="1"/>
                </p:cNvSpPr>
                <p:nvPr/>
              </p:nvSpPr>
              <p:spPr bwMode="auto">
                <a:xfrm>
                  <a:off x="-1846" y="3129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4" name="Line 771"/>
                <p:cNvSpPr>
                  <a:spLocks noChangeShapeType="1"/>
                </p:cNvSpPr>
                <p:nvPr/>
              </p:nvSpPr>
              <p:spPr bwMode="auto">
                <a:xfrm>
                  <a:off x="-1846" y="3184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5" name="Line 772"/>
                <p:cNvSpPr>
                  <a:spLocks noChangeShapeType="1"/>
                </p:cNvSpPr>
                <p:nvPr/>
              </p:nvSpPr>
              <p:spPr bwMode="auto">
                <a:xfrm>
                  <a:off x="-1846" y="3240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6" name="Line 773"/>
                <p:cNvSpPr>
                  <a:spLocks noChangeShapeType="1"/>
                </p:cNvSpPr>
                <p:nvPr/>
              </p:nvSpPr>
              <p:spPr bwMode="auto">
                <a:xfrm>
                  <a:off x="-1846" y="3295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7" name="Line 774"/>
                <p:cNvSpPr>
                  <a:spLocks noChangeShapeType="1"/>
                </p:cNvSpPr>
                <p:nvPr/>
              </p:nvSpPr>
              <p:spPr bwMode="auto">
                <a:xfrm>
                  <a:off x="-1846" y="3351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8" name="Line 775"/>
                <p:cNvSpPr>
                  <a:spLocks noChangeShapeType="1"/>
                </p:cNvSpPr>
                <p:nvPr/>
              </p:nvSpPr>
              <p:spPr bwMode="auto">
                <a:xfrm>
                  <a:off x="-1846" y="3407"/>
                  <a:ext cx="10" cy="1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79" name="Line 776"/>
                <p:cNvSpPr>
                  <a:spLocks noChangeShapeType="1"/>
                </p:cNvSpPr>
                <p:nvPr/>
              </p:nvSpPr>
              <p:spPr bwMode="auto">
                <a:xfrm>
                  <a:off x="-1846" y="290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0" name="Line 777"/>
                <p:cNvSpPr>
                  <a:spLocks noChangeShapeType="1"/>
                </p:cNvSpPr>
                <p:nvPr/>
              </p:nvSpPr>
              <p:spPr bwMode="auto">
                <a:xfrm>
                  <a:off x="-1851" y="2902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1" name="Line 778"/>
                <p:cNvSpPr>
                  <a:spLocks noChangeShapeType="1"/>
                </p:cNvSpPr>
                <p:nvPr/>
              </p:nvSpPr>
              <p:spPr bwMode="auto">
                <a:xfrm>
                  <a:off x="-1786" y="2902"/>
                  <a:ext cx="0" cy="51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2" name="Line 779"/>
                <p:cNvSpPr>
                  <a:spLocks noChangeShapeType="1"/>
                </p:cNvSpPr>
                <p:nvPr/>
              </p:nvSpPr>
              <p:spPr bwMode="auto">
                <a:xfrm flipV="1">
                  <a:off x="-1851" y="2902"/>
                  <a:ext cx="0" cy="51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3" name="Line 780"/>
                <p:cNvSpPr>
                  <a:spLocks noChangeShapeType="1"/>
                </p:cNvSpPr>
                <p:nvPr/>
              </p:nvSpPr>
              <p:spPr bwMode="auto">
                <a:xfrm>
                  <a:off x="-1522" y="3202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4" name="Line 781"/>
                <p:cNvSpPr>
                  <a:spLocks noChangeShapeType="1"/>
                </p:cNvSpPr>
                <p:nvPr/>
              </p:nvSpPr>
              <p:spPr bwMode="auto">
                <a:xfrm>
                  <a:off x="-1522" y="3258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5" name="Line 782"/>
                <p:cNvSpPr>
                  <a:spLocks noChangeShapeType="1"/>
                </p:cNvSpPr>
                <p:nvPr/>
              </p:nvSpPr>
              <p:spPr bwMode="auto">
                <a:xfrm>
                  <a:off x="-1522" y="3314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6" name="Line 783"/>
                <p:cNvSpPr>
                  <a:spLocks noChangeShapeType="1"/>
                </p:cNvSpPr>
                <p:nvPr/>
              </p:nvSpPr>
              <p:spPr bwMode="auto">
                <a:xfrm>
                  <a:off x="-1522" y="3369"/>
                  <a:ext cx="48" cy="4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7" name="Line 784"/>
                <p:cNvSpPr>
                  <a:spLocks noChangeShapeType="1"/>
                </p:cNvSpPr>
                <p:nvPr/>
              </p:nvSpPr>
              <p:spPr bwMode="auto">
                <a:xfrm>
                  <a:off x="-1522" y="3202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8" name="Line 785"/>
                <p:cNvSpPr>
                  <a:spLocks noChangeShapeType="1"/>
                </p:cNvSpPr>
                <p:nvPr/>
              </p:nvSpPr>
              <p:spPr bwMode="auto">
                <a:xfrm>
                  <a:off x="-1466" y="3202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89" name="Line 786"/>
                <p:cNvSpPr>
                  <a:spLocks noChangeShapeType="1"/>
                </p:cNvSpPr>
                <p:nvPr/>
              </p:nvSpPr>
              <p:spPr bwMode="auto">
                <a:xfrm>
                  <a:off x="-1526" y="3198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0" name="Line 787"/>
                <p:cNvSpPr>
                  <a:spLocks noChangeShapeType="1"/>
                </p:cNvSpPr>
                <p:nvPr/>
              </p:nvSpPr>
              <p:spPr bwMode="auto">
                <a:xfrm>
                  <a:off x="-1460" y="3198"/>
                  <a:ext cx="0" cy="22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1" name="Line 788"/>
                <p:cNvSpPr>
                  <a:spLocks noChangeShapeType="1"/>
                </p:cNvSpPr>
                <p:nvPr/>
              </p:nvSpPr>
              <p:spPr bwMode="auto">
                <a:xfrm flipV="1">
                  <a:off x="-1526" y="3198"/>
                  <a:ext cx="0" cy="22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2" name="Line 789"/>
                <p:cNvSpPr>
                  <a:spLocks noChangeShapeType="1"/>
                </p:cNvSpPr>
                <p:nvPr/>
              </p:nvSpPr>
              <p:spPr bwMode="auto">
                <a:xfrm>
                  <a:off x="-1196" y="3305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3" name="Line 790"/>
                <p:cNvSpPr>
                  <a:spLocks noChangeShapeType="1"/>
                </p:cNvSpPr>
                <p:nvPr/>
              </p:nvSpPr>
              <p:spPr bwMode="auto">
                <a:xfrm>
                  <a:off x="-1196" y="3360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4" name="Line 791"/>
                <p:cNvSpPr>
                  <a:spLocks noChangeShapeType="1"/>
                </p:cNvSpPr>
                <p:nvPr/>
              </p:nvSpPr>
              <p:spPr bwMode="auto">
                <a:xfrm>
                  <a:off x="-1196" y="341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5" name="Line 792"/>
                <p:cNvSpPr>
                  <a:spLocks noChangeShapeType="1"/>
                </p:cNvSpPr>
                <p:nvPr/>
              </p:nvSpPr>
              <p:spPr bwMode="auto">
                <a:xfrm>
                  <a:off x="-1196" y="3305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6" name="Line 793"/>
                <p:cNvSpPr>
                  <a:spLocks noChangeShapeType="1"/>
                </p:cNvSpPr>
                <p:nvPr/>
              </p:nvSpPr>
              <p:spPr bwMode="auto">
                <a:xfrm>
                  <a:off x="-1201" y="3300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7" name="Line 794"/>
                <p:cNvSpPr>
                  <a:spLocks noChangeShapeType="1"/>
                </p:cNvSpPr>
                <p:nvPr/>
              </p:nvSpPr>
              <p:spPr bwMode="auto">
                <a:xfrm>
                  <a:off x="-1136" y="3300"/>
                  <a:ext cx="0" cy="12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8" name="Line 795"/>
                <p:cNvSpPr>
                  <a:spLocks noChangeShapeType="1"/>
                </p:cNvSpPr>
                <p:nvPr/>
              </p:nvSpPr>
              <p:spPr bwMode="auto">
                <a:xfrm flipV="1">
                  <a:off x="-1201" y="3300"/>
                  <a:ext cx="0" cy="12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799" name="Rectangle 796"/>
                <p:cNvSpPr>
                  <a:spLocks noChangeArrowheads="1"/>
                </p:cNvSpPr>
                <p:nvPr/>
              </p:nvSpPr>
              <p:spPr bwMode="auto">
                <a:xfrm>
                  <a:off x="-2436" y="2339"/>
                  <a:ext cx="65" cy="1082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0" name="Line 797"/>
                <p:cNvSpPr>
                  <a:spLocks noChangeShapeType="1"/>
                </p:cNvSpPr>
                <p:nvPr/>
              </p:nvSpPr>
              <p:spPr bwMode="auto">
                <a:xfrm>
                  <a:off x="-2436" y="2339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1" name="Line 798"/>
                <p:cNvSpPr>
                  <a:spLocks noChangeShapeType="1"/>
                </p:cNvSpPr>
                <p:nvPr/>
              </p:nvSpPr>
              <p:spPr bwMode="auto">
                <a:xfrm>
                  <a:off x="-2371" y="2339"/>
                  <a:ext cx="0" cy="10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2" name="Line 799"/>
                <p:cNvSpPr>
                  <a:spLocks noChangeShapeType="1"/>
                </p:cNvSpPr>
                <p:nvPr/>
              </p:nvSpPr>
              <p:spPr bwMode="auto">
                <a:xfrm flipV="1">
                  <a:off x="-2436" y="2339"/>
                  <a:ext cx="0" cy="10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3" name="Rectangle 800"/>
                <p:cNvSpPr>
                  <a:spLocks noChangeArrowheads="1"/>
                </p:cNvSpPr>
                <p:nvPr/>
              </p:nvSpPr>
              <p:spPr bwMode="auto">
                <a:xfrm>
                  <a:off x="-2110" y="2742"/>
                  <a:ext cx="64" cy="679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4" name="Line 801"/>
                <p:cNvSpPr>
                  <a:spLocks noChangeShapeType="1"/>
                </p:cNvSpPr>
                <p:nvPr/>
              </p:nvSpPr>
              <p:spPr bwMode="auto">
                <a:xfrm>
                  <a:off x="-2110" y="2742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5" name="Line 802"/>
                <p:cNvSpPr>
                  <a:spLocks noChangeShapeType="1"/>
                </p:cNvSpPr>
                <p:nvPr/>
              </p:nvSpPr>
              <p:spPr bwMode="auto">
                <a:xfrm>
                  <a:off x="-2046" y="2742"/>
                  <a:ext cx="0" cy="6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6" name="Line 803"/>
                <p:cNvSpPr>
                  <a:spLocks noChangeShapeType="1"/>
                </p:cNvSpPr>
                <p:nvPr/>
              </p:nvSpPr>
              <p:spPr bwMode="auto">
                <a:xfrm flipV="1">
                  <a:off x="-2110" y="2742"/>
                  <a:ext cx="0" cy="6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7" name="Rectangle 804"/>
                <p:cNvSpPr>
                  <a:spLocks noChangeArrowheads="1"/>
                </p:cNvSpPr>
                <p:nvPr/>
              </p:nvSpPr>
              <p:spPr bwMode="auto">
                <a:xfrm>
                  <a:off x="-1786" y="2955"/>
                  <a:ext cx="65" cy="466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8" name="Line 805"/>
                <p:cNvSpPr>
                  <a:spLocks noChangeShapeType="1"/>
                </p:cNvSpPr>
                <p:nvPr/>
              </p:nvSpPr>
              <p:spPr bwMode="auto">
                <a:xfrm>
                  <a:off x="-1786" y="2955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09" name="Line 806"/>
                <p:cNvSpPr>
                  <a:spLocks noChangeShapeType="1"/>
                </p:cNvSpPr>
                <p:nvPr/>
              </p:nvSpPr>
              <p:spPr bwMode="auto">
                <a:xfrm>
                  <a:off x="-1721" y="2955"/>
                  <a:ext cx="0" cy="46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0" name="Line 807"/>
                <p:cNvSpPr>
                  <a:spLocks noChangeShapeType="1"/>
                </p:cNvSpPr>
                <p:nvPr/>
              </p:nvSpPr>
              <p:spPr bwMode="auto">
                <a:xfrm flipV="1">
                  <a:off x="-1786" y="2955"/>
                  <a:ext cx="0" cy="46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1" name="Rectangle 808"/>
                <p:cNvSpPr>
                  <a:spLocks noChangeArrowheads="1"/>
                </p:cNvSpPr>
                <p:nvPr/>
              </p:nvSpPr>
              <p:spPr bwMode="auto">
                <a:xfrm>
                  <a:off x="-1460" y="3166"/>
                  <a:ext cx="64" cy="255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2" name="Line 809"/>
                <p:cNvSpPr>
                  <a:spLocks noChangeShapeType="1"/>
                </p:cNvSpPr>
                <p:nvPr/>
              </p:nvSpPr>
              <p:spPr bwMode="auto">
                <a:xfrm>
                  <a:off x="-1460" y="3166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3" name="Line 810"/>
                <p:cNvSpPr>
                  <a:spLocks noChangeShapeType="1"/>
                </p:cNvSpPr>
                <p:nvPr/>
              </p:nvSpPr>
              <p:spPr bwMode="auto">
                <a:xfrm>
                  <a:off x="-1396" y="3166"/>
                  <a:ext cx="0" cy="2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4" name="Line 811"/>
                <p:cNvSpPr>
                  <a:spLocks noChangeShapeType="1"/>
                </p:cNvSpPr>
                <p:nvPr/>
              </p:nvSpPr>
              <p:spPr bwMode="auto">
                <a:xfrm flipV="1">
                  <a:off x="-1460" y="3166"/>
                  <a:ext cx="0" cy="2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5" name="Rectangle 812"/>
                <p:cNvSpPr>
                  <a:spLocks noChangeArrowheads="1"/>
                </p:cNvSpPr>
                <p:nvPr/>
              </p:nvSpPr>
              <p:spPr bwMode="auto">
                <a:xfrm>
                  <a:off x="-1136" y="3295"/>
                  <a:ext cx="66" cy="126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6" name="Line 813"/>
                <p:cNvSpPr>
                  <a:spLocks noChangeShapeType="1"/>
                </p:cNvSpPr>
                <p:nvPr/>
              </p:nvSpPr>
              <p:spPr bwMode="auto">
                <a:xfrm>
                  <a:off x="-1136" y="3295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7" name="Line 814"/>
                <p:cNvSpPr>
                  <a:spLocks noChangeShapeType="1"/>
                </p:cNvSpPr>
                <p:nvPr/>
              </p:nvSpPr>
              <p:spPr bwMode="auto">
                <a:xfrm>
                  <a:off x="-1070" y="3295"/>
                  <a:ext cx="0" cy="1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8" name="Line 815"/>
                <p:cNvSpPr>
                  <a:spLocks noChangeShapeType="1"/>
                </p:cNvSpPr>
                <p:nvPr/>
              </p:nvSpPr>
              <p:spPr bwMode="auto">
                <a:xfrm flipV="1">
                  <a:off x="-1136" y="3295"/>
                  <a:ext cx="0" cy="1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9" name="Rectangle 816"/>
                <p:cNvSpPr>
                  <a:spLocks noChangeArrowheads="1"/>
                </p:cNvSpPr>
                <p:nvPr/>
              </p:nvSpPr>
              <p:spPr bwMode="auto">
                <a:xfrm>
                  <a:off x="-2371" y="2250"/>
                  <a:ext cx="65" cy="1171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0" name="Line 817"/>
                <p:cNvSpPr>
                  <a:spLocks noChangeShapeType="1"/>
                </p:cNvSpPr>
                <p:nvPr/>
              </p:nvSpPr>
              <p:spPr bwMode="auto">
                <a:xfrm>
                  <a:off x="-2371" y="2250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1" name="Line 818"/>
                <p:cNvSpPr>
                  <a:spLocks noChangeShapeType="1"/>
                </p:cNvSpPr>
                <p:nvPr/>
              </p:nvSpPr>
              <p:spPr bwMode="auto">
                <a:xfrm>
                  <a:off x="-2306" y="2250"/>
                  <a:ext cx="0" cy="117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2" name="Line 819"/>
                <p:cNvSpPr>
                  <a:spLocks noChangeShapeType="1"/>
                </p:cNvSpPr>
                <p:nvPr/>
              </p:nvSpPr>
              <p:spPr bwMode="auto">
                <a:xfrm flipV="1">
                  <a:off x="-2371" y="2250"/>
                  <a:ext cx="0" cy="117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3" name="Rectangle 820"/>
                <p:cNvSpPr>
                  <a:spLocks noChangeArrowheads="1"/>
                </p:cNvSpPr>
                <p:nvPr/>
              </p:nvSpPr>
              <p:spPr bwMode="auto">
                <a:xfrm>
                  <a:off x="-2046" y="2675"/>
                  <a:ext cx="65" cy="746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4" name="Line 821"/>
                <p:cNvSpPr>
                  <a:spLocks noChangeShapeType="1"/>
                </p:cNvSpPr>
                <p:nvPr/>
              </p:nvSpPr>
              <p:spPr bwMode="auto">
                <a:xfrm>
                  <a:off x="-2046" y="2675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5" name="Line 822"/>
                <p:cNvSpPr>
                  <a:spLocks noChangeShapeType="1"/>
                </p:cNvSpPr>
                <p:nvPr/>
              </p:nvSpPr>
              <p:spPr bwMode="auto">
                <a:xfrm>
                  <a:off x="-1981" y="2675"/>
                  <a:ext cx="0" cy="74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6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-2046" y="2675"/>
                  <a:ext cx="0" cy="74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7" name="Rectangle 824"/>
                <p:cNvSpPr>
                  <a:spLocks noChangeArrowheads="1"/>
                </p:cNvSpPr>
                <p:nvPr/>
              </p:nvSpPr>
              <p:spPr bwMode="auto">
                <a:xfrm>
                  <a:off x="-1720" y="3047"/>
                  <a:ext cx="64" cy="374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8" name="Line 825"/>
                <p:cNvSpPr>
                  <a:spLocks noChangeShapeType="1"/>
                </p:cNvSpPr>
                <p:nvPr/>
              </p:nvSpPr>
              <p:spPr bwMode="auto">
                <a:xfrm>
                  <a:off x="-1720" y="3047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9" name="Line 826"/>
                <p:cNvSpPr>
                  <a:spLocks noChangeShapeType="1"/>
                </p:cNvSpPr>
                <p:nvPr/>
              </p:nvSpPr>
              <p:spPr bwMode="auto">
                <a:xfrm>
                  <a:off x="-1656" y="3047"/>
                  <a:ext cx="0" cy="37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0" name="Line 827"/>
                <p:cNvSpPr>
                  <a:spLocks noChangeShapeType="1"/>
                </p:cNvSpPr>
                <p:nvPr/>
              </p:nvSpPr>
              <p:spPr bwMode="auto">
                <a:xfrm flipV="1">
                  <a:off x="-1720" y="3047"/>
                  <a:ext cx="0" cy="37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1" name="Rectangle 828"/>
                <p:cNvSpPr>
                  <a:spLocks noChangeArrowheads="1"/>
                </p:cNvSpPr>
                <p:nvPr/>
              </p:nvSpPr>
              <p:spPr bwMode="auto">
                <a:xfrm>
                  <a:off x="-1396" y="3209"/>
                  <a:ext cx="65" cy="212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2" name="Line 829"/>
                <p:cNvSpPr>
                  <a:spLocks noChangeShapeType="1"/>
                </p:cNvSpPr>
                <p:nvPr/>
              </p:nvSpPr>
              <p:spPr bwMode="auto">
                <a:xfrm>
                  <a:off x="-1396" y="3209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3" name="Line 830"/>
                <p:cNvSpPr>
                  <a:spLocks noChangeShapeType="1"/>
                </p:cNvSpPr>
                <p:nvPr/>
              </p:nvSpPr>
              <p:spPr bwMode="auto">
                <a:xfrm>
                  <a:off x="-1331" y="3209"/>
                  <a:ext cx="0" cy="2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4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-1396" y="3209"/>
                  <a:ext cx="0" cy="21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5" name="Rectangle 832"/>
                <p:cNvSpPr>
                  <a:spLocks noChangeArrowheads="1"/>
                </p:cNvSpPr>
                <p:nvPr/>
              </p:nvSpPr>
              <p:spPr bwMode="auto">
                <a:xfrm>
                  <a:off x="-1070" y="3303"/>
                  <a:ext cx="64" cy="118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6" name="Line 833"/>
                <p:cNvSpPr>
                  <a:spLocks noChangeShapeType="1"/>
                </p:cNvSpPr>
                <p:nvPr/>
              </p:nvSpPr>
              <p:spPr bwMode="auto">
                <a:xfrm>
                  <a:off x="-1070" y="3303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7" name="Line 834"/>
                <p:cNvSpPr>
                  <a:spLocks noChangeShapeType="1"/>
                </p:cNvSpPr>
                <p:nvPr/>
              </p:nvSpPr>
              <p:spPr bwMode="auto">
                <a:xfrm>
                  <a:off x="-1006" y="3303"/>
                  <a:ext cx="0" cy="11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8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-1070" y="3303"/>
                  <a:ext cx="0" cy="11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9" name="Rectangle 836"/>
                <p:cNvSpPr>
                  <a:spLocks noChangeArrowheads="1"/>
                </p:cNvSpPr>
                <p:nvPr/>
              </p:nvSpPr>
              <p:spPr bwMode="auto">
                <a:xfrm>
                  <a:off x="-2306" y="2341"/>
                  <a:ext cx="65" cy="1080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0" name="Line 837"/>
                <p:cNvSpPr>
                  <a:spLocks noChangeShapeType="1"/>
                </p:cNvSpPr>
                <p:nvPr/>
              </p:nvSpPr>
              <p:spPr bwMode="auto">
                <a:xfrm>
                  <a:off x="-2301" y="2346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1" name="Line 838"/>
                <p:cNvSpPr>
                  <a:spLocks noChangeShapeType="1"/>
                </p:cNvSpPr>
                <p:nvPr/>
              </p:nvSpPr>
              <p:spPr bwMode="auto">
                <a:xfrm>
                  <a:off x="-2301" y="2401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2" name="Line 839"/>
                <p:cNvSpPr>
                  <a:spLocks noChangeShapeType="1"/>
                </p:cNvSpPr>
                <p:nvPr/>
              </p:nvSpPr>
              <p:spPr bwMode="auto">
                <a:xfrm>
                  <a:off x="-2301" y="2457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3" name="Line 840"/>
                <p:cNvSpPr>
                  <a:spLocks noChangeShapeType="1"/>
                </p:cNvSpPr>
                <p:nvPr/>
              </p:nvSpPr>
              <p:spPr bwMode="auto">
                <a:xfrm>
                  <a:off x="-2301" y="2512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4" name="Line 841"/>
                <p:cNvSpPr>
                  <a:spLocks noChangeShapeType="1"/>
                </p:cNvSpPr>
                <p:nvPr/>
              </p:nvSpPr>
              <p:spPr bwMode="auto">
                <a:xfrm>
                  <a:off x="-2301" y="2568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5" name="Line 842"/>
                <p:cNvSpPr>
                  <a:spLocks noChangeShapeType="1"/>
                </p:cNvSpPr>
                <p:nvPr/>
              </p:nvSpPr>
              <p:spPr bwMode="auto">
                <a:xfrm>
                  <a:off x="-2301" y="2624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6" name="Line 843"/>
                <p:cNvSpPr>
                  <a:spLocks noChangeShapeType="1"/>
                </p:cNvSpPr>
                <p:nvPr/>
              </p:nvSpPr>
              <p:spPr bwMode="auto">
                <a:xfrm>
                  <a:off x="-2301" y="2679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7" name="Line 844"/>
                <p:cNvSpPr>
                  <a:spLocks noChangeShapeType="1"/>
                </p:cNvSpPr>
                <p:nvPr/>
              </p:nvSpPr>
              <p:spPr bwMode="auto">
                <a:xfrm>
                  <a:off x="-2301" y="2735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8" name="Line 845"/>
                <p:cNvSpPr>
                  <a:spLocks noChangeShapeType="1"/>
                </p:cNvSpPr>
                <p:nvPr/>
              </p:nvSpPr>
              <p:spPr bwMode="auto">
                <a:xfrm>
                  <a:off x="-2301" y="2790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9" name="Line 846"/>
                <p:cNvSpPr>
                  <a:spLocks noChangeShapeType="1"/>
                </p:cNvSpPr>
                <p:nvPr/>
              </p:nvSpPr>
              <p:spPr bwMode="auto">
                <a:xfrm>
                  <a:off x="-2301" y="2846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0" name="Line 847"/>
                <p:cNvSpPr>
                  <a:spLocks noChangeShapeType="1"/>
                </p:cNvSpPr>
                <p:nvPr/>
              </p:nvSpPr>
              <p:spPr bwMode="auto">
                <a:xfrm>
                  <a:off x="-2301" y="2902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1" name="Line 848"/>
                <p:cNvSpPr>
                  <a:spLocks noChangeShapeType="1"/>
                </p:cNvSpPr>
                <p:nvPr/>
              </p:nvSpPr>
              <p:spPr bwMode="auto">
                <a:xfrm>
                  <a:off x="-2301" y="2957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2" name="Line 849"/>
                <p:cNvSpPr>
                  <a:spLocks noChangeShapeType="1"/>
                </p:cNvSpPr>
                <p:nvPr/>
              </p:nvSpPr>
              <p:spPr bwMode="auto">
                <a:xfrm>
                  <a:off x="-2301" y="3013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3" name="Line 850"/>
                <p:cNvSpPr>
                  <a:spLocks noChangeShapeType="1"/>
                </p:cNvSpPr>
                <p:nvPr/>
              </p:nvSpPr>
              <p:spPr bwMode="auto">
                <a:xfrm>
                  <a:off x="-2301" y="3069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4" name="Line 851"/>
                <p:cNvSpPr>
                  <a:spLocks noChangeShapeType="1"/>
                </p:cNvSpPr>
                <p:nvPr/>
              </p:nvSpPr>
              <p:spPr bwMode="auto">
                <a:xfrm>
                  <a:off x="-2301" y="3124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5" name="Line 852"/>
                <p:cNvSpPr>
                  <a:spLocks noChangeShapeType="1"/>
                </p:cNvSpPr>
                <p:nvPr/>
              </p:nvSpPr>
              <p:spPr bwMode="auto">
                <a:xfrm>
                  <a:off x="-2301" y="3180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6" name="Line 853"/>
                <p:cNvSpPr>
                  <a:spLocks noChangeShapeType="1"/>
                </p:cNvSpPr>
                <p:nvPr/>
              </p:nvSpPr>
              <p:spPr bwMode="auto">
                <a:xfrm>
                  <a:off x="-2301" y="3235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7" name="Line 854"/>
                <p:cNvSpPr>
                  <a:spLocks noChangeShapeType="1"/>
                </p:cNvSpPr>
                <p:nvPr/>
              </p:nvSpPr>
              <p:spPr bwMode="auto">
                <a:xfrm>
                  <a:off x="-2301" y="3291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8" name="Line 855"/>
                <p:cNvSpPr>
                  <a:spLocks noChangeShapeType="1"/>
                </p:cNvSpPr>
                <p:nvPr/>
              </p:nvSpPr>
              <p:spPr bwMode="auto">
                <a:xfrm>
                  <a:off x="-2301" y="3347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9" name="Line 856"/>
                <p:cNvSpPr>
                  <a:spLocks noChangeShapeType="1"/>
                </p:cNvSpPr>
                <p:nvPr/>
              </p:nvSpPr>
              <p:spPr bwMode="auto">
                <a:xfrm>
                  <a:off x="-2301" y="3402"/>
                  <a:ext cx="15" cy="1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0" name="Line 857"/>
                <p:cNvSpPr>
                  <a:spLocks noChangeShapeType="1"/>
                </p:cNvSpPr>
                <p:nvPr/>
              </p:nvSpPr>
              <p:spPr bwMode="auto">
                <a:xfrm>
                  <a:off x="-2301" y="2346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1" name="Line 858"/>
                <p:cNvSpPr>
                  <a:spLocks noChangeShapeType="1"/>
                </p:cNvSpPr>
                <p:nvPr/>
              </p:nvSpPr>
              <p:spPr bwMode="auto">
                <a:xfrm>
                  <a:off x="-2306" y="2341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2" name="Line 859"/>
                <p:cNvSpPr>
                  <a:spLocks noChangeShapeType="1"/>
                </p:cNvSpPr>
                <p:nvPr/>
              </p:nvSpPr>
              <p:spPr bwMode="auto">
                <a:xfrm>
                  <a:off x="-2241" y="2341"/>
                  <a:ext cx="0" cy="108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3" name="Line 860"/>
                <p:cNvSpPr>
                  <a:spLocks noChangeShapeType="1"/>
                </p:cNvSpPr>
                <p:nvPr/>
              </p:nvSpPr>
              <p:spPr bwMode="auto">
                <a:xfrm flipV="1">
                  <a:off x="-2306" y="2341"/>
                  <a:ext cx="0" cy="108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4" name="Rectangle 861"/>
                <p:cNvSpPr>
                  <a:spLocks noChangeArrowheads="1"/>
                </p:cNvSpPr>
                <p:nvPr/>
              </p:nvSpPr>
              <p:spPr bwMode="auto">
                <a:xfrm>
                  <a:off x="-1981" y="2682"/>
                  <a:ext cx="66" cy="739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5" name="Line 862"/>
                <p:cNvSpPr>
                  <a:spLocks noChangeShapeType="1"/>
                </p:cNvSpPr>
                <p:nvPr/>
              </p:nvSpPr>
              <p:spPr bwMode="auto">
                <a:xfrm>
                  <a:off x="-1977" y="2686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6" name="Line 863"/>
                <p:cNvSpPr>
                  <a:spLocks noChangeShapeType="1"/>
                </p:cNvSpPr>
                <p:nvPr/>
              </p:nvSpPr>
              <p:spPr bwMode="auto">
                <a:xfrm>
                  <a:off x="-1977" y="2742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7" name="Line 864"/>
                <p:cNvSpPr>
                  <a:spLocks noChangeShapeType="1"/>
                </p:cNvSpPr>
                <p:nvPr/>
              </p:nvSpPr>
              <p:spPr bwMode="auto">
                <a:xfrm>
                  <a:off x="-1977" y="2797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8" name="Line 865"/>
                <p:cNvSpPr>
                  <a:spLocks noChangeShapeType="1"/>
                </p:cNvSpPr>
                <p:nvPr/>
              </p:nvSpPr>
              <p:spPr bwMode="auto">
                <a:xfrm>
                  <a:off x="-1977" y="2853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9" name="Line 866"/>
                <p:cNvSpPr>
                  <a:spLocks noChangeShapeType="1"/>
                </p:cNvSpPr>
                <p:nvPr/>
              </p:nvSpPr>
              <p:spPr bwMode="auto">
                <a:xfrm>
                  <a:off x="-1977" y="2909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0" name="Line 867"/>
                <p:cNvSpPr>
                  <a:spLocks noChangeShapeType="1"/>
                </p:cNvSpPr>
                <p:nvPr/>
              </p:nvSpPr>
              <p:spPr bwMode="auto">
                <a:xfrm>
                  <a:off x="-1977" y="2964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1" name="Line 868"/>
                <p:cNvSpPr>
                  <a:spLocks noChangeShapeType="1"/>
                </p:cNvSpPr>
                <p:nvPr/>
              </p:nvSpPr>
              <p:spPr bwMode="auto">
                <a:xfrm>
                  <a:off x="-1977" y="3020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2" name="Line 869"/>
                <p:cNvSpPr>
                  <a:spLocks noChangeShapeType="1"/>
                </p:cNvSpPr>
                <p:nvPr/>
              </p:nvSpPr>
              <p:spPr bwMode="auto">
                <a:xfrm>
                  <a:off x="-1977" y="3075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3" name="Line 870"/>
                <p:cNvSpPr>
                  <a:spLocks noChangeShapeType="1"/>
                </p:cNvSpPr>
                <p:nvPr/>
              </p:nvSpPr>
              <p:spPr bwMode="auto">
                <a:xfrm>
                  <a:off x="-1977" y="3131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4" name="Line 871"/>
                <p:cNvSpPr>
                  <a:spLocks noChangeShapeType="1"/>
                </p:cNvSpPr>
                <p:nvPr/>
              </p:nvSpPr>
              <p:spPr bwMode="auto">
                <a:xfrm>
                  <a:off x="-1977" y="3187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5" name="Line 872"/>
                <p:cNvSpPr>
                  <a:spLocks noChangeShapeType="1"/>
                </p:cNvSpPr>
                <p:nvPr/>
              </p:nvSpPr>
              <p:spPr bwMode="auto">
                <a:xfrm>
                  <a:off x="-1977" y="3242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6" name="Line 873"/>
                <p:cNvSpPr>
                  <a:spLocks noChangeShapeType="1"/>
                </p:cNvSpPr>
                <p:nvPr/>
              </p:nvSpPr>
              <p:spPr bwMode="auto">
                <a:xfrm>
                  <a:off x="-1977" y="3298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7" name="Line 874"/>
                <p:cNvSpPr>
                  <a:spLocks noChangeShapeType="1"/>
                </p:cNvSpPr>
                <p:nvPr/>
              </p:nvSpPr>
              <p:spPr bwMode="auto">
                <a:xfrm>
                  <a:off x="-1977" y="3353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8" name="Line 875"/>
                <p:cNvSpPr>
                  <a:spLocks noChangeShapeType="1"/>
                </p:cNvSpPr>
                <p:nvPr/>
              </p:nvSpPr>
              <p:spPr bwMode="auto">
                <a:xfrm>
                  <a:off x="-1977" y="3409"/>
                  <a:ext cx="8" cy="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9" name="Line 876"/>
                <p:cNvSpPr>
                  <a:spLocks noChangeShapeType="1"/>
                </p:cNvSpPr>
                <p:nvPr/>
              </p:nvSpPr>
              <p:spPr bwMode="auto">
                <a:xfrm>
                  <a:off x="-1977" y="2686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0" name="Line 877"/>
                <p:cNvSpPr>
                  <a:spLocks noChangeShapeType="1"/>
                </p:cNvSpPr>
                <p:nvPr/>
              </p:nvSpPr>
              <p:spPr bwMode="auto">
                <a:xfrm>
                  <a:off x="-1921" y="2686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1" name="Line 878"/>
                <p:cNvSpPr>
                  <a:spLocks noChangeShapeType="1"/>
                </p:cNvSpPr>
                <p:nvPr/>
              </p:nvSpPr>
              <p:spPr bwMode="auto">
                <a:xfrm>
                  <a:off x="-1981" y="2682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2" name="Line 879"/>
                <p:cNvSpPr>
                  <a:spLocks noChangeShapeType="1"/>
                </p:cNvSpPr>
                <p:nvPr/>
              </p:nvSpPr>
              <p:spPr bwMode="auto">
                <a:xfrm>
                  <a:off x="-1915" y="2682"/>
                  <a:ext cx="0" cy="73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3" name="Line 880"/>
                <p:cNvSpPr>
                  <a:spLocks noChangeShapeType="1"/>
                </p:cNvSpPr>
                <p:nvPr/>
              </p:nvSpPr>
              <p:spPr bwMode="auto">
                <a:xfrm flipV="1">
                  <a:off x="-1981" y="2682"/>
                  <a:ext cx="0" cy="73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4" name="Rectangle 881"/>
                <p:cNvSpPr>
                  <a:spLocks noChangeArrowheads="1"/>
                </p:cNvSpPr>
                <p:nvPr/>
              </p:nvSpPr>
              <p:spPr bwMode="auto">
                <a:xfrm>
                  <a:off x="-1656" y="3166"/>
                  <a:ext cx="65" cy="255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5" name="Line 882"/>
                <p:cNvSpPr>
                  <a:spLocks noChangeShapeType="1"/>
                </p:cNvSpPr>
                <p:nvPr/>
              </p:nvSpPr>
              <p:spPr bwMode="auto">
                <a:xfrm>
                  <a:off x="-1651" y="3171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6" name="Line 883"/>
                <p:cNvSpPr>
                  <a:spLocks noChangeShapeType="1"/>
                </p:cNvSpPr>
                <p:nvPr/>
              </p:nvSpPr>
              <p:spPr bwMode="auto">
                <a:xfrm>
                  <a:off x="-1651" y="3226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7" name="Line 884"/>
                <p:cNvSpPr>
                  <a:spLocks noChangeShapeType="1"/>
                </p:cNvSpPr>
                <p:nvPr/>
              </p:nvSpPr>
              <p:spPr bwMode="auto">
                <a:xfrm>
                  <a:off x="-1651" y="3282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8" name="Line 885"/>
                <p:cNvSpPr>
                  <a:spLocks noChangeShapeType="1"/>
                </p:cNvSpPr>
                <p:nvPr/>
              </p:nvSpPr>
              <p:spPr bwMode="auto">
                <a:xfrm>
                  <a:off x="-1651" y="3337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9" name="Line 886"/>
                <p:cNvSpPr>
                  <a:spLocks noChangeShapeType="1"/>
                </p:cNvSpPr>
                <p:nvPr/>
              </p:nvSpPr>
              <p:spPr bwMode="auto">
                <a:xfrm>
                  <a:off x="-1651" y="3393"/>
                  <a:ext cx="24" cy="2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0" name="Line 887"/>
                <p:cNvSpPr>
                  <a:spLocks noChangeShapeType="1"/>
                </p:cNvSpPr>
                <p:nvPr/>
              </p:nvSpPr>
              <p:spPr bwMode="auto">
                <a:xfrm>
                  <a:off x="-1651" y="3171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1" name="Line 888"/>
                <p:cNvSpPr>
                  <a:spLocks noChangeShapeType="1"/>
                </p:cNvSpPr>
                <p:nvPr/>
              </p:nvSpPr>
              <p:spPr bwMode="auto">
                <a:xfrm>
                  <a:off x="-1656" y="3166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2" name="Line 889"/>
                <p:cNvSpPr>
                  <a:spLocks noChangeShapeType="1"/>
                </p:cNvSpPr>
                <p:nvPr/>
              </p:nvSpPr>
              <p:spPr bwMode="auto">
                <a:xfrm>
                  <a:off x="-1591" y="3166"/>
                  <a:ext cx="0" cy="2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3" name="Line 890"/>
                <p:cNvSpPr>
                  <a:spLocks noChangeShapeType="1"/>
                </p:cNvSpPr>
                <p:nvPr/>
              </p:nvSpPr>
              <p:spPr bwMode="auto">
                <a:xfrm flipV="1">
                  <a:off x="-1656" y="3166"/>
                  <a:ext cx="0" cy="2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4" name="Rectangle 891"/>
                <p:cNvSpPr>
                  <a:spLocks noChangeArrowheads="1"/>
                </p:cNvSpPr>
                <p:nvPr/>
              </p:nvSpPr>
              <p:spPr bwMode="auto">
                <a:xfrm>
                  <a:off x="-1331" y="3217"/>
                  <a:ext cx="66" cy="204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5" name="Line 892"/>
                <p:cNvSpPr>
                  <a:spLocks noChangeShapeType="1"/>
                </p:cNvSpPr>
                <p:nvPr/>
              </p:nvSpPr>
              <p:spPr bwMode="auto">
                <a:xfrm>
                  <a:off x="-1327" y="3222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6" name="Line 893"/>
                <p:cNvSpPr>
                  <a:spLocks noChangeShapeType="1"/>
                </p:cNvSpPr>
                <p:nvPr/>
              </p:nvSpPr>
              <p:spPr bwMode="auto">
                <a:xfrm>
                  <a:off x="-1327" y="3277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7" name="Line 894"/>
                <p:cNvSpPr>
                  <a:spLocks noChangeShapeType="1"/>
                </p:cNvSpPr>
                <p:nvPr/>
              </p:nvSpPr>
              <p:spPr bwMode="auto">
                <a:xfrm>
                  <a:off x="-1327" y="3333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8" name="Line 895"/>
                <p:cNvSpPr>
                  <a:spLocks noChangeShapeType="1"/>
                </p:cNvSpPr>
                <p:nvPr/>
              </p:nvSpPr>
              <p:spPr bwMode="auto">
                <a:xfrm>
                  <a:off x="-1327" y="3389"/>
                  <a:ext cx="29" cy="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9" name="Line 896"/>
                <p:cNvSpPr>
                  <a:spLocks noChangeShapeType="1"/>
                </p:cNvSpPr>
                <p:nvPr/>
              </p:nvSpPr>
              <p:spPr bwMode="auto">
                <a:xfrm>
                  <a:off x="-1327" y="3222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0" name="Line 897"/>
                <p:cNvSpPr>
                  <a:spLocks noChangeShapeType="1"/>
                </p:cNvSpPr>
                <p:nvPr/>
              </p:nvSpPr>
              <p:spPr bwMode="auto">
                <a:xfrm>
                  <a:off x="-1271" y="3222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1" name="Line 898"/>
                <p:cNvSpPr>
                  <a:spLocks noChangeShapeType="1"/>
                </p:cNvSpPr>
                <p:nvPr/>
              </p:nvSpPr>
              <p:spPr bwMode="auto">
                <a:xfrm>
                  <a:off x="-1331" y="3217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2" name="Line 899"/>
                <p:cNvSpPr>
                  <a:spLocks noChangeShapeType="1"/>
                </p:cNvSpPr>
                <p:nvPr/>
              </p:nvSpPr>
              <p:spPr bwMode="auto">
                <a:xfrm>
                  <a:off x="-1265" y="3217"/>
                  <a:ext cx="0" cy="2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3" name="Line 900"/>
                <p:cNvSpPr>
                  <a:spLocks noChangeShapeType="1"/>
                </p:cNvSpPr>
                <p:nvPr/>
              </p:nvSpPr>
              <p:spPr bwMode="auto">
                <a:xfrm flipV="1">
                  <a:off x="-1331" y="3217"/>
                  <a:ext cx="0" cy="20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4" name="Rectangle 901"/>
                <p:cNvSpPr>
                  <a:spLocks noChangeArrowheads="1"/>
                </p:cNvSpPr>
                <p:nvPr/>
              </p:nvSpPr>
              <p:spPr bwMode="auto">
                <a:xfrm>
                  <a:off x="-1006" y="3335"/>
                  <a:ext cx="65" cy="86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5" name="Line 902"/>
                <p:cNvSpPr>
                  <a:spLocks noChangeShapeType="1"/>
                </p:cNvSpPr>
                <p:nvPr/>
              </p:nvSpPr>
              <p:spPr bwMode="auto">
                <a:xfrm>
                  <a:off x="-1001" y="3340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6" name="Line 903"/>
                <p:cNvSpPr>
                  <a:spLocks noChangeShapeType="1"/>
                </p:cNvSpPr>
                <p:nvPr/>
              </p:nvSpPr>
              <p:spPr bwMode="auto">
                <a:xfrm>
                  <a:off x="-1001" y="3395"/>
                  <a:ext cx="21" cy="2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7" name="Line 904"/>
                <p:cNvSpPr>
                  <a:spLocks noChangeShapeType="1"/>
                </p:cNvSpPr>
                <p:nvPr/>
              </p:nvSpPr>
              <p:spPr bwMode="auto">
                <a:xfrm>
                  <a:off x="-1001" y="3340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8" name="Line 905"/>
                <p:cNvSpPr>
                  <a:spLocks noChangeShapeType="1"/>
                </p:cNvSpPr>
                <p:nvPr/>
              </p:nvSpPr>
              <p:spPr bwMode="auto">
                <a:xfrm>
                  <a:off x="-1006" y="3335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9" name="Line 906"/>
                <p:cNvSpPr>
                  <a:spLocks noChangeShapeType="1"/>
                </p:cNvSpPr>
                <p:nvPr/>
              </p:nvSpPr>
              <p:spPr bwMode="auto">
                <a:xfrm>
                  <a:off x="-941" y="3335"/>
                  <a:ext cx="0" cy="8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0" name="Line 907"/>
                <p:cNvSpPr>
                  <a:spLocks noChangeShapeType="1"/>
                </p:cNvSpPr>
                <p:nvPr/>
              </p:nvSpPr>
              <p:spPr bwMode="auto">
                <a:xfrm flipV="1">
                  <a:off x="-1006" y="3335"/>
                  <a:ext cx="0" cy="8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1" name="Line 908"/>
                <p:cNvSpPr>
                  <a:spLocks noChangeShapeType="1"/>
                </p:cNvSpPr>
                <p:nvPr/>
              </p:nvSpPr>
              <p:spPr bwMode="auto">
                <a:xfrm>
                  <a:off x="-2469" y="2396"/>
                  <a:ext cx="0" cy="6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2" name="Line 909"/>
                <p:cNvSpPr>
                  <a:spLocks noChangeShapeType="1"/>
                </p:cNvSpPr>
                <p:nvPr/>
              </p:nvSpPr>
              <p:spPr bwMode="auto">
                <a:xfrm>
                  <a:off x="-2488" y="2396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3" name="Line 910"/>
                <p:cNvSpPr>
                  <a:spLocks noChangeShapeType="1"/>
                </p:cNvSpPr>
                <p:nvPr/>
              </p:nvSpPr>
              <p:spPr bwMode="auto">
                <a:xfrm>
                  <a:off x="-2143" y="2786"/>
                  <a:ext cx="0" cy="7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4" name="Line 911"/>
                <p:cNvSpPr>
                  <a:spLocks noChangeShapeType="1"/>
                </p:cNvSpPr>
                <p:nvPr/>
              </p:nvSpPr>
              <p:spPr bwMode="auto">
                <a:xfrm>
                  <a:off x="-2163" y="2786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5" name="Line 912"/>
                <p:cNvSpPr>
                  <a:spLocks noChangeShapeType="1"/>
                </p:cNvSpPr>
                <p:nvPr/>
              </p:nvSpPr>
              <p:spPr bwMode="auto">
                <a:xfrm>
                  <a:off x="-1818" y="2804"/>
                  <a:ext cx="0" cy="9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6" name="Line 913"/>
                <p:cNvSpPr>
                  <a:spLocks noChangeShapeType="1"/>
                </p:cNvSpPr>
                <p:nvPr/>
              </p:nvSpPr>
              <p:spPr bwMode="auto">
                <a:xfrm>
                  <a:off x="-1837" y="2804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7" name="Line 914"/>
                <p:cNvSpPr>
                  <a:spLocks noChangeShapeType="1"/>
                </p:cNvSpPr>
                <p:nvPr/>
              </p:nvSpPr>
              <p:spPr bwMode="auto">
                <a:xfrm>
                  <a:off x="-1493" y="3164"/>
                  <a:ext cx="0" cy="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8" name="Line 915"/>
                <p:cNvSpPr>
                  <a:spLocks noChangeShapeType="1"/>
                </p:cNvSpPr>
                <p:nvPr/>
              </p:nvSpPr>
              <p:spPr bwMode="auto">
                <a:xfrm>
                  <a:off x="-1513" y="3164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9" name="Line 916"/>
                <p:cNvSpPr>
                  <a:spLocks noChangeShapeType="1"/>
                </p:cNvSpPr>
                <p:nvPr/>
              </p:nvSpPr>
              <p:spPr bwMode="auto">
                <a:xfrm>
                  <a:off x="-1168" y="3281"/>
                  <a:ext cx="0" cy="1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0" name="Line 917"/>
                <p:cNvSpPr>
                  <a:spLocks noChangeShapeType="1"/>
                </p:cNvSpPr>
                <p:nvPr/>
              </p:nvSpPr>
              <p:spPr bwMode="auto">
                <a:xfrm>
                  <a:off x="-1187" y="3281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1" name="Line 918"/>
                <p:cNvSpPr>
                  <a:spLocks noChangeShapeType="1"/>
                </p:cNvSpPr>
                <p:nvPr/>
              </p:nvSpPr>
              <p:spPr bwMode="auto">
                <a:xfrm>
                  <a:off x="-2403" y="2274"/>
                  <a:ext cx="0" cy="6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2" name="Line 919"/>
                <p:cNvSpPr>
                  <a:spLocks noChangeShapeType="1"/>
                </p:cNvSpPr>
                <p:nvPr/>
              </p:nvSpPr>
              <p:spPr bwMode="auto">
                <a:xfrm>
                  <a:off x="-2422" y="2274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3" name="Line 920"/>
                <p:cNvSpPr>
                  <a:spLocks noChangeShapeType="1"/>
                </p:cNvSpPr>
                <p:nvPr/>
              </p:nvSpPr>
              <p:spPr bwMode="auto">
                <a:xfrm>
                  <a:off x="-2079" y="2657"/>
                  <a:ext cx="0" cy="8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4" name="Line 921"/>
                <p:cNvSpPr>
                  <a:spLocks noChangeShapeType="1"/>
                </p:cNvSpPr>
                <p:nvPr/>
              </p:nvSpPr>
              <p:spPr bwMode="auto">
                <a:xfrm>
                  <a:off x="-2098" y="2657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5" name="Line 922"/>
                <p:cNvSpPr>
                  <a:spLocks noChangeShapeType="1"/>
                </p:cNvSpPr>
                <p:nvPr/>
              </p:nvSpPr>
              <p:spPr bwMode="auto">
                <a:xfrm>
                  <a:off x="-1753" y="2891"/>
                  <a:ext cx="0" cy="6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6" name="Line 923"/>
                <p:cNvSpPr>
                  <a:spLocks noChangeShapeType="1"/>
                </p:cNvSpPr>
                <p:nvPr/>
              </p:nvSpPr>
              <p:spPr bwMode="auto">
                <a:xfrm>
                  <a:off x="-1772" y="2891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7" name="Line 924"/>
                <p:cNvSpPr>
                  <a:spLocks noChangeShapeType="1"/>
                </p:cNvSpPr>
                <p:nvPr/>
              </p:nvSpPr>
              <p:spPr bwMode="auto">
                <a:xfrm>
                  <a:off x="-1429" y="3140"/>
                  <a:ext cx="0" cy="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8" name="Line 925"/>
                <p:cNvSpPr>
                  <a:spLocks noChangeShapeType="1"/>
                </p:cNvSpPr>
                <p:nvPr/>
              </p:nvSpPr>
              <p:spPr bwMode="auto">
                <a:xfrm>
                  <a:off x="-1448" y="3140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9" name="Line 926"/>
                <p:cNvSpPr>
                  <a:spLocks noChangeShapeType="1"/>
                </p:cNvSpPr>
                <p:nvPr/>
              </p:nvSpPr>
              <p:spPr bwMode="auto">
                <a:xfrm>
                  <a:off x="-1103" y="3278"/>
                  <a:ext cx="0" cy="1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0" name="Line 927"/>
                <p:cNvSpPr>
                  <a:spLocks noChangeShapeType="1"/>
                </p:cNvSpPr>
                <p:nvPr/>
              </p:nvSpPr>
              <p:spPr bwMode="auto">
                <a:xfrm>
                  <a:off x="-1122" y="3278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1" name="Line 928"/>
                <p:cNvSpPr>
                  <a:spLocks noChangeShapeType="1"/>
                </p:cNvSpPr>
                <p:nvPr/>
              </p:nvSpPr>
              <p:spPr bwMode="auto">
                <a:xfrm>
                  <a:off x="-2338" y="2207"/>
                  <a:ext cx="0" cy="4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707" name="Line 930"/>
              <p:cNvSpPr>
                <a:spLocks noChangeShapeType="1"/>
              </p:cNvSpPr>
              <p:nvPr/>
            </p:nvSpPr>
            <p:spPr bwMode="auto">
              <a:xfrm>
                <a:off x="-3743325" y="350361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8" name="Line 931"/>
              <p:cNvSpPr>
                <a:spLocks noChangeShapeType="1"/>
              </p:cNvSpPr>
              <p:nvPr/>
            </p:nvSpPr>
            <p:spPr bwMode="auto">
              <a:xfrm>
                <a:off x="-3195638" y="4160838"/>
                <a:ext cx="0" cy="85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9" name="Line 932"/>
              <p:cNvSpPr>
                <a:spLocks noChangeShapeType="1"/>
              </p:cNvSpPr>
              <p:nvPr/>
            </p:nvSpPr>
            <p:spPr bwMode="auto">
              <a:xfrm>
                <a:off x="-3225800" y="416083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0" name="Line 933"/>
              <p:cNvSpPr>
                <a:spLocks noChangeShapeType="1"/>
              </p:cNvSpPr>
              <p:nvPr/>
            </p:nvSpPr>
            <p:spPr bwMode="auto">
              <a:xfrm>
                <a:off x="-2679700" y="4743451"/>
                <a:ext cx="0" cy="936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1" name="Line 934"/>
              <p:cNvSpPr>
                <a:spLocks noChangeShapeType="1"/>
              </p:cNvSpPr>
              <p:nvPr/>
            </p:nvSpPr>
            <p:spPr bwMode="auto">
              <a:xfrm>
                <a:off x="-2711450" y="4743451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2" name="Line 935"/>
              <p:cNvSpPr>
                <a:spLocks noChangeShapeType="1"/>
              </p:cNvSpPr>
              <p:nvPr/>
            </p:nvSpPr>
            <p:spPr bwMode="auto">
              <a:xfrm>
                <a:off x="-2163763" y="5046663"/>
                <a:ext cx="0" cy="47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3" name="Line 936"/>
              <p:cNvSpPr>
                <a:spLocks noChangeShapeType="1"/>
              </p:cNvSpPr>
              <p:nvPr/>
            </p:nvSpPr>
            <p:spPr bwMode="auto">
              <a:xfrm>
                <a:off x="-2193925" y="5046663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4" name="Line 937"/>
              <p:cNvSpPr>
                <a:spLocks noChangeShapeType="1"/>
              </p:cNvSpPr>
              <p:nvPr/>
            </p:nvSpPr>
            <p:spPr bwMode="auto">
              <a:xfrm>
                <a:off x="-1647825" y="5214938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5" name="Line 938"/>
              <p:cNvSpPr>
                <a:spLocks noChangeShapeType="1"/>
              </p:cNvSpPr>
              <p:nvPr/>
            </p:nvSpPr>
            <p:spPr bwMode="auto">
              <a:xfrm>
                <a:off x="-1679575" y="5214938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6" name="Line 939"/>
              <p:cNvSpPr>
                <a:spLocks noChangeShapeType="1"/>
              </p:cNvSpPr>
              <p:nvPr/>
            </p:nvSpPr>
            <p:spPr bwMode="auto">
              <a:xfrm>
                <a:off x="-3609975" y="3636963"/>
                <a:ext cx="0" cy="793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7" name="Line 940"/>
              <p:cNvSpPr>
                <a:spLocks noChangeShapeType="1"/>
              </p:cNvSpPr>
              <p:nvPr/>
            </p:nvSpPr>
            <p:spPr bwMode="auto">
              <a:xfrm>
                <a:off x="-3640138" y="363696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8" name="Line 941"/>
              <p:cNvSpPr>
                <a:spLocks noChangeShapeType="1"/>
              </p:cNvSpPr>
              <p:nvPr/>
            </p:nvSpPr>
            <p:spPr bwMode="auto">
              <a:xfrm>
                <a:off x="-3092450" y="4138613"/>
                <a:ext cx="0" cy="1190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9" name="Line 942"/>
              <p:cNvSpPr>
                <a:spLocks noChangeShapeType="1"/>
              </p:cNvSpPr>
              <p:nvPr/>
            </p:nvSpPr>
            <p:spPr bwMode="auto">
              <a:xfrm>
                <a:off x="-3124200" y="413861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0" name="Line 943"/>
              <p:cNvSpPr>
                <a:spLocks noChangeShapeType="1"/>
              </p:cNvSpPr>
              <p:nvPr/>
            </p:nvSpPr>
            <p:spPr bwMode="auto">
              <a:xfrm>
                <a:off x="-2578100" y="4949826"/>
                <a:ext cx="0" cy="762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1" name="Line 944"/>
              <p:cNvSpPr>
                <a:spLocks noChangeShapeType="1"/>
              </p:cNvSpPr>
              <p:nvPr/>
            </p:nvSpPr>
            <p:spPr bwMode="auto">
              <a:xfrm>
                <a:off x="-2608263" y="4949826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2" name="Line 945"/>
              <p:cNvSpPr>
                <a:spLocks noChangeShapeType="1"/>
              </p:cNvSpPr>
              <p:nvPr/>
            </p:nvSpPr>
            <p:spPr bwMode="auto">
              <a:xfrm>
                <a:off x="-2060575" y="5051426"/>
                <a:ext cx="0" cy="555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3" name="Line 946"/>
              <p:cNvSpPr>
                <a:spLocks noChangeShapeType="1"/>
              </p:cNvSpPr>
              <p:nvPr/>
            </p:nvSpPr>
            <p:spPr bwMode="auto">
              <a:xfrm>
                <a:off x="-2092325" y="5051426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4" name="Line 947"/>
              <p:cNvSpPr>
                <a:spLocks noChangeShapeType="1"/>
              </p:cNvSpPr>
              <p:nvPr/>
            </p:nvSpPr>
            <p:spPr bwMode="auto">
              <a:xfrm>
                <a:off x="-1544638" y="5268913"/>
                <a:ext cx="0" cy="25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5" name="Line 948"/>
              <p:cNvSpPr>
                <a:spLocks noChangeShapeType="1"/>
              </p:cNvSpPr>
              <p:nvPr/>
            </p:nvSpPr>
            <p:spPr bwMode="auto">
              <a:xfrm>
                <a:off x="-1574800" y="526891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6" name="Line 963"/>
              <p:cNvSpPr>
                <a:spLocks noChangeShapeType="1"/>
              </p:cNvSpPr>
              <p:nvPr/>
            </p:nvSpPr>
            <p:spPr bwMode="auto">
              <a:xfrm>
                <a:off x="-4083050" y="543083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7" name="Line 964"/>
              <p:cNvSpPr>
                <a:spLocks noChangeShapeType="1"/>
              </p:cNvSpPr>
              <p:nvPr/>
            </p:nvSpPr>
            <p:spPr bwMode="auto">
              <a:xfrm>
                <a:off x="-4052888" y="4970463"/>
                <a:ext cx="3016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8" name="Line 965"/>
              <p:cNvSpPr>
                <a:spLocks noChangeShapeType="1"/>
              </p:cNvSpPr>
              <p:nvPr/>
            </p:nvSpPr>
            <p:spPr bwMode="auto">
              <a:xfrm>
                <a:off x="-4083050" y="4506913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9" name="Line 966"/>
              <p:cNvSpPr>
                <a:spLocks noChangeShapeType="1"/>
              </p:cNvSpPr>
              <p:nvPr/>
            </p:nvSpPr>
            <p:spPr bwMode="auto">
              <a:xfrm>
                <a:off x="-4052888" y="4046538"/>
                <a:ext cx="3016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0" name="Line 967"/>
              <p:cNvSpPr>
                <a:spLocks noChangeShapeType="1"/>
              </p:cNvSpPr>
              <p:nvPr/>
            </p:nvSpPr>
            <p:spPr bwMode="auto">
              <a:xfrm>
                <a:off x="-4083050" y="358298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1" name="Line 968"/>
              <p:cNvSpPr>
                <a:spLocks noChangeShapeType="1"/>
              </p:cNvSpPr>
              <p:nvPr/>
            </p:nvSpPr>
            <p:spPr bwMode="auto">
              <a:xfrm flipV="1">
                <a:off x="-4022725" y="3490913"/>
                <a:ext cx="0" cy="1939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933" name="Textfeld 932"/>
            <p:cNvSpPr txBox="1"/>
            <p:nvPr/>
          </p:nvSpPr>
          <p:spPr>
            <a:xfrm>
              <a:off x="3033634" y="-63681"/>
              <a:ext cx="805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B: </a:t>
              </a:r>
              <a:r>
                <a:rPr lang="de-DE" dirty="0" smtClean="0"/>
                <a:t>ALA</a:t>
              </a:r>
              <a:endParaRPr lang="de-DE" dirty="0"/>
            </a:p>
          </p:txBody>
        </p:sp>
        <p:sp>
          <p:nvSpPr>
            <p:cNvPr id="934" name="Textfeld 933"/>
            <p:cNvSpPr txBox="1"/>
            <p:nvPr/>
          </p:nvSpPr>
          <p:spPr>
            <a:xfrm>
              <a:off x="113854" y="-65484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A: </a:t>
              </a:r>
              <a:r>
                <a:rPr lang="de-DE" dirty="0" smtClean="0"/>
                <a:t>LA</a:t>
              </a:r>
              <a:endParaRPr lang="de-DE" dirty="0"/>
            </a:p>
          </p:txBody>
        </p:sp>
        <p:sp>
          <p:nvSpPr>
            <p:cNvPr id="935" name="Textfeld 934"/>
            <p:cNvSpPr txBox="1"/>
            <p:nvPr/>
          </p:nvSpPr>
          <p:spPr>
            <a:xfrm>
              <a:off x="6023455" y="-65484"/>
              <a:ext cx="814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C: </a:t>
              </a:r>
              <a:r>
                <a:rPr lang="de-DE" dirty="0" smtClean="0"/>
                <a:t>ARA</a:t>
              </a:r>
              <a:endParaRPr lang="de-DE" dirty="0"/>
            </a:p>
          </p:txBody>
        </p:sp>
        <p:sp>
          <p:nvSpPr>
            <p:cNvPr id="936" name="Textfeld 935"/>
            <p:cNvSpPr txBox="1"/>
            <p:nvPr/>
          </p:nvSpPr>
          <p:spPr>
            <a:xfrm>
              <a:off x="109662" y="3146301"/>
              <a:ext cx="794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D: </a:t>
              </a:r>
              <a:r>
                <a:rPr lang="de-DE" dirty="0" smtClean="0"/>
                <a:t>EPA</a:t>
              </a:r>
              <a:endParaRPr lang="de-DE" dirty="0"/>
            </a:p>
          </p:txBody>
        </p:sp>
        <p:sp>
          <p:nvSpPr>
            <p:cNvPr id="937" name="Textfeld 936"/>
            <p:cNvSpPr txBox="1"/>
            <p:nvPr/>
          </p:nvSpPr>
          <p:spPr>
            <a:xfrm>
              <a:off x="3040580" y="3140968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E: </a:t>
              </a:r>
              <a:r>
                <a:rPr lang="de-DE" dirty="0" smtClean="0"/>
                <a:t>DHA</a:t>
              </a:r>
              <a:endParaRPr lang="de-DE" dirty="0"/>
            </a:p>
          </p:txBody>
        </p:sp>
        <p:sp>
          <p:nvSpPr>
            <p:cNvPr id="938" name="Textfeld 937"/>
            <p:cNvSpPr txBox="1"/>
            <p:nvPr/>
          </p:nvSpPr>
          <p:spPr>
            <a:xfrm>
              <a:off x="6057751" y="3143017"/>
              <a:ext cx="354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F:</a:t>
              </a:r>
              <a:endParaRPr lang="de-DE" dirty="0"/>
            </a:p>
          </p:txBody>
        </p:sp>
        <p:grpSp>
          <p:nvGrpSpPr>
            <p:cNvPr id="939" name="Gruppieren 938"/>
            <p:cNvGrpSpPr/>
            <p:nvPr/>
          </p:nvGrpSpPr>
          <p:grpSpPr>
            <a:xfrm>
              <a:off x="2175659" y="188644"/>
              <a:ext cx="777240" cy="182881"/>
              <a:chOff x="1115616" y="692696"/>
              <a:chExt cx="216024" cy="182358"/>
            </a:xfrm>
          </p:grpSpPr>
          <p:cxnSp>
            <p:nvCxnSpPr>
              <p:cNvPr id="940" name="Gerade Verbindung 939"/>
              <p:cNvCxnSpPr/>
              <p:nvPr/>
            </p:nvCxnSpPr>
            <p:spPr>
              <a:xfrm>
                <a:off x="1115617" y="692696"/>
                <a:ext cx="0" cy="18235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1" name="Gerade Verbindung 940"/>
              <p:cNvCxnSpPr/>
              <p:nvPr/>
            </p:nvCxnSpPr>
            <p:spPr>
              <a:xfrm>
                <a:off x="1331640" y="692696"/>
                <a:ext cx="0" cy="729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2" name="Gerade Verbindung 941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3" name="Textfeld 942"/>
            <p:cNvSpPr txBox="1"/>
            <p:nvPr/>
          </p:nvSpPr>
          <p:spPr>
            <a:xfrm>
              <a:off x="2457913" y="44624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944" name="Gruppieren 943"/>
            <p:cNvGrpSpPr/>
            <p:nvPr/>
          </p:nvGrpSpPr>
          <p:grpSpPr>
            <a:xfrm>
              <a:off x="2176231" y="302296"/>
              <a:ext cx="512690" cy="73152"/>
              <a:chOff x="1115616" y="692696"/>
              <a:chExt cx="216024" cy="54870"/>
            </a:xfrm>
          </p:grpSpPr>
          <p:cxnSp>
            <p:nvCxnSpPr>
              <p:cNvPr id="945" name="Gerade Verbindung 944"/>
              <p:cNvCxnSpPr/>
              <p:nvPr/>
            </p:nvCxnSpPr>
            <p:spPr>
              <a:xfrm>
                <a:off x="1115617" y="692696"/>
                <a:ext cx="0" cy="5487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6" name="Gerade Verbindung 945"/>
              <p:cNvCxnSpPr/>
              <p:nvPr/>
            </p:nvCxnSpPr>
            <p:spPr>
              <a:xfrm>
                <a:off x="1331640" y="692696"/>
                <a:ext cx="0" cy="5487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7" name="Gerade Verbindung 946"/>
              <p:cNvCxnSpPr/>
              <p:nvPr/>
            </p:nvCxnSpPr>
            <p:spPr>
              <a:xfrm>
                <a:off x="1115616" y="699838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8" name="Textfeld 947"/>
            <p:cNvSpPr txBox="1"/>
            <p:nvPr/>
          </p:nvSpPr>
          <p:spPr>
            <a:xfrm>
              <a:off x="2313129" y="165526"/>
              <a:ext cx="485330" cy="246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sp>
          <p:nvSpPr>
            <p:cNvPr id="949" name="Textfeld 948"/>
            <p:cNvSpPr txBox="1"/>
            <p:nvPr/>
          </p:nvSpPr>
          <p:spPr>
            <a:xfrm>
              <a:off x="4533333" y="366560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950" name="Gruppieren 949"/>
            <p:cNvGrpSpPr/>
            <p:nvPr/>
          </p:nvGrpSpPr>
          <p:grpSpPr>
            <a:xfrm>
              <a:off x="4564856" y="512793"/>
              <a:ext cx="172390" cy="72214"/>
              <a:chOff x="1115616" y="692696"/>
              <a:chExt cx="216024" cy="72008"/>
            </a:xfrm>
          </p:grpSpPr>
          <p:cxnSp>
            <p:nvCxnSpPr>
              <p:cNvPr id="951" name="Gerade Verbindung 950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2" name="Gerade Verbindung 951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3" name="Gerade Verbindung 952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4" name="Textfeld 953"/>
            <p:cNvSpPr txBox="1"/>
            <p:nvPr/>
          </p:nvSpPr>
          <p:spPr>
            <a:xfrm>
              <a:off x="4338199" y="5103119"/>
              <a:ext cx="5599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grpSp>
          <p:nvGrpSpPr>
            <p:cNvPr id="955" name="Gruppieren 954"/>
            <p:cNvGrpSpPr/>
            <p:nvPr/>
          </p:nvGrpSpPr>
          <p:grpSpPr>
            <a:xfrm>
              <a:off x="4297085" y="5241900"/>
              <a:ext cx="387991" cy="72214"/>
              <a:chOff x="1115616" y="692696"/>
              <a:chExt cx="216024" cy="72008"/>
            </a:xfrm>
          </p:grpSpPr>
          <p:cxnSp>
            <p:nvCxnSpPr>
              <p:cNvPr id="956" name="Gerade Verbindung 955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7" name="Gerade Verbindung 956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8" name="Gerade Verbindung 957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1540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Textfeld 1016"/>
          <p:cNvSpPr txBox="1"/>
          <p:nvPr/>
        </p:nvSpPr>
        <p:spPr>
          <a:xfrm>
            <a:off x="3869" y="6434172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Fig</a:t>
            </a:r>
            <a:r>
              <a:rPr lang="de-DE" sz="2800" smtClean="0"/>
              <a:t> S5</a:t>
            </a:r>
            <a:endParaRPr lang="de-DE" sz="2800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24619" y="-65484"/>
            <a:ext cx="9109285" cy="7251551"/>
            <a:chOff x="24619" y="-65484"/>
            <a:chExt cx="9109285" cy="7251551"/>
          </a:xfrm>
        </p:grpSpPr>
        <p:sp>
          <p:nvSpPr>
            <p:cNvPr id="3" name="Rectangle 378"/>
            <p:cNvSpPr>
              <a:spLocks noChangeArrowheads="1"/>
            </p:cNvSpPr>
            <p:nvPr/>
          </p:nvSpPr>
          <p:spPr bwMode="auto">
            <a:xfrm rot="19800000">
              <a:off x="3144609" y="2610773"/>
              <a:ext cx="96981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9(10)-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EpODE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9,10-DiHODE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" name="Rectangle 379"/>
            <p:cNvSpPr>
              <a:spLocks noChangeArrowheads="1"/>
            </p:cNvSpPr>
            <p:nvPr/>
          </p:nvSpPr>
          <p:spPr bwMode="auto">
            <a:xfrm rot="19800000">
              <a:off x="3930839" y="2639348"/>
              <a:ext cx="104836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12(13)-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EpODE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12,13-DiHODE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" name="Rectangle 380"/>
            <p:cNvSpPr>
              <a:spLocks noChangeArrowheads="1"/>
            </p:cNvSpPr>
            <p:nvPr/>
          </p:nvSpPr>
          <p:spPr bwMode="auto">
            <a:xfrm rot="19800000">
              <a:off x="4789679" y="2639348"/>
              <a:ext cx="104836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15(16)-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EpODE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15,16-DiHODE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" name="Line 388"/>
            <p:cNvSpPr>
              <a:spLocks noChangeShapeType="1"/>
            </p:cNvSpPr>
            <p:nvPr/>
          </p:nvSpPr>
          <p:spPr bwMode="auto">
            <a:xfrm flipV="1">
              <a:off x="3966656" y="2345868"/>
              <a:ext cx="0" cy="619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" name="Line 390"/>
            <p:cNvSpPr>
              <a:spLocks noChangeShapeType="1"/>
            </p:cNvSpPr>
            <p:nvPr/>
          </p:nvSpPr>
          <p:spPr bwMode="auto">
            <a:xfrm flipV="1">
              <a:off x="4825496" y="2345868"/>
              <a:ext cx="0" cy="619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Line 392"/>
            <p:cNvSpPr>
              <a:spLocks noChangeShapeType="1"/>
            </p:cNvSpPr>
            <p:nvPr/>
          </p:nvSpPr>
          <p:spPr bwMode="auto">
            <a:xfrm flipV="1">
              <a:off x="5684336" y="2345868"/>
              <a:ext cx="0" cy="619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Line 394"/>
            <p:cNvSpPr>
              <a:spLocks noChangeShapeType="1"/>
            </p:cNvSpPr>
            <p:nvPr/>
          </p:nvSpPr>
          <p:spPr bwMode="auto">
            <a:xfrm>
              <a:off x="3536443" y="2345868"/>
              <a:ext cx="2576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Rectangle 48"/>
            <p:cNvSpPr>
              <a:spLocks noChangeArrowheads="1"/>
            </p:cNvSpPr>
            <p:nvPr/>
          </p:nvSpPr>
          <p:spPr bwMode="auto">
            <a:xfrm rot="16200000">
              <a:off x="-319065" y="1305825"/>
              <a:ext cx="87203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epoxide</a:t>
              </a: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/ </a:t>
              </a:r>
              <a:r>
                <a:rPr kumimoji="0" lang="de-DE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diol</a:t>
              </a:r>
              <a:endParaRPr kumimoji="0" lang="de-DE" sz="4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Rectangle 695"/>
            <p:cNvSpPr>
              <a:spLocks noChangeArrowheads="1"/>
            </p:cNvSpPr>
            <p:nvPr/>
          </p:nvSpPr>
          <p:spPr bwMode="auto">
            <a:xfrm>
              <a:off x="3368100" y="2260667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Rectangle 696"/>
            <p:cNvSpPr>
              <a:spLocks noChangeArrowheads="1"/>
            </p:cNvSpPr>
            <p:nvPr/>
          </p:nvSpPr>
          <p:spPr bwMode="auto">
            <a:xfrm>
              <a:off x="3361168" y="1278322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Rectangle 697"/>
            <p:cNvSpPr>
              <a:spLocks noChangeArrowheads="1"/>
            </p:cNvSpPr>
            <p:nvPr/>
          </p:nvSpPr>
          <p:spPr bwMode="auto">
            <a:xfrm>
              <a:off x="3362470" y="308359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4</a:t>
              </a:r>
            </a:p>
          </p:txBody>
        </p:sp>
        <p:sp>
          <p:nvSpPr>
            <p:cNvPr id="15" name="Line 698"/>
            <p:cNvSpPr>
              <a:spLocks noChangeShapeType="1"/>
            </p:cNvSpPr>
            <p:nvPr/>
          </p:nvSpPr>
          <p:spPr bwMode="auto">
            <a:xfrm flipV="1">
              <a:off x="3547170" y="2336867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Line 704"/>
            <p:cNvSpPr>
              <a:spLocks noChangeShapeType="1"/>
            </p:cNvSpPr>
            <p:nvPr/>
          </p:nvSpPr>
          <p:spPr bwMode="auto">
            <a:xfrm>
              <a:off x="3485258" y="2346391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Line 705"/>
            <p:cNvSpPr>
              <a:spLocks noChangeShapeType="1"/>
            </p:cNvSpPr>
            <p:nvPr/>
          </p:nvSpPr>
          <p:spPr bwMode="auto">
            <a:xfrm>
              <a:off x="3515420" y="1852680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Line 706"/>
            <p:cNvSpPr>
              <a:spLocks noChangeShapeType="1"/>
            </p:cNvSpPr>
            <p:nvPr/>
          </p:nvSpPr>
          <p:spPr bwMode="auto">
            <a:xfrm>
              <a:off x="3485258" y="1368492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Line 707"/>
            <p:cNvSpPr>
              <a:spLocks noChangeShapeType="1"/>
            </p:cNvSpPr>
            <p:nvPr/>
          </p:nvSpPr>
          <p:spPr bwMode="auto">
            <a:xfrm>
              <a:off x="3515420" y="882717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Line 708"/>
            <p:cNvSpPr>
              <a:spLocks noChangeShapeType="1"/>
            </p:cNvSpPr>
            <p:nvPr/>
          </p:nvSpPr>
          <p:spPr bwMode="auto">
            <a:xfrm>
              <a:off x="3485258" y="396942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Line 709"/>
            <p:cNvSpPr>
              <a:spLocks noChangeShapeType="1"/>
            </p:cNvSpPr>
            <p:nvPr/>
          </p:nvSpPr>
          <p:spPr bwMode="auto">
            <a:xfrm flipV="1">
              <a:off x="3547170" y="396942"/>
              <a:ext cx="0" cy="1939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Rectangle 1070"/>
            <p:cNvSpPr>
              <a:spLocks noChangeArrowheads="1"/>
            </p:cNvSpPr>
            <p:nvPr/>
          </p:nvSpPr>
          <p:spPr bwMode="auto">
            <a:xfrm rot="19800000">
              <a:off x="6193974" y="2590610"/>
              <a:ext cx="9073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8(9)-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EpETrE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8,9-DiHETrE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Rectangle 1071"/>
            <p:cNvSpPr>
              <a:spLocks noChangeArrowheads="1"/>
            </p:cNvSpPr>
            <p:nvPr/>
          </p:nvSpPr>
          <p:spPr bwMode="auto">
            <a:xfrm rot="19800000">
              <a:off x="6919497" y="2630297"/>
              <a:ext cx="10643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11(12)-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EpETrE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11,12-DiHETrE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Rectangle 1072"/>
            <p:cNvSpPr>
              <a:spLocks noChangeArrowheads="1"/>
            </p:cNvSpPr>
            <p:nvPr/>
          </p:nvSpPr>
          <p:spPr bwMode="auto">
            <a:xfrm rot="19800000">
              <a:off x="7778334" y="2630297"/>
              <a:ext cx="10643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14(15)-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EpETrE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14,15-DiHETrE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Rectangle 1073"/>
            <p:cNvSpPr>
              <a:spLocks noChangeArrowheads="1"/>
            </p:cNvSpPr>
            <p:nvPr/>
          </p:nvSpPr>
          <p:spPr bwMode="auto">
            <a:xfrm>
              <a:off x="6355779" y="2257442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" name="Rectangle 1074"/>
            <p:cNvSpPr>
              <a:spLocks noChangeArrowheads="1"/>
            </p:cNvSpPr>
            <p:nvPr/>
          </p:nvSpPr>
          <p:spPr bwMode="auto">
            <a:xfrm>
              <a:off x="6364787" y="1281130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7</a:t>
              </a:r>
            </a:p>
          </p:txBody>
        </p:sp>
        <p:sp>
          <p:nvSpPr>
            <p:cNvPr id="27" name="Rectangle 1075"/>
            <p:cNvSpPr>
              <a:spLocks noChangeArrowheads="1"/>
            </p:cNvSpPr>
            <p:nvPr/>
          </p:nvSpPr>
          <p:spPr bwMode="auto">
            <a:xfrm>
              <a:off x="6283816" y="311167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Line 1076"/>
            <p:cNvSpPr>
              <a:spLocks noChangeShapeType="1"/>
            </p:cNvSpPr>
            <p:nvPr/>
          </p:nvSpPr>
          <p:spPr bwMode="auto">
            <a:xfrm flipV="1">
              <a:off x="6533579" y="2339992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Line 1077"/>
            <p:cNvSpPr>
              <a:spLocks noChangeShapeType="1"/>
            </p:cNvSpPr>
            <p:nvPr/>
          </p:nvSpPr>
          <p:spPr bwMode="auto">
            <a:xfrm flipV="1">
              <a:off x="6962204" y="2339992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Line 1079"/>
            <p:cNvSpPr>
              <a:spLocks noChangeShapeType="1"/>
            </p:cNvSpPr>
            <p:nvPr/>
          </p:nvSpPr>
          <p:spPr bwMode="auto">
            <a:xfrm flipV="1">
              <a:off x="7821041" y="2339992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Line 1081"/>
            <p:cNvSpPr>
              <a:spLocks noChangeShapeType="1"/>
            </p:cNvSpPr>
            <p:nvPr/>
          </p:nvSpPr>
          <p:spPr bwMode="auto">
            <a:xfrm flipV="1">
              <a:off x="8679879" y="2339992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Line 1083"/>
            <p:cNvSpPr>
              <a:spLocks noChangeShapeType="1"/>
            </p:cNvSpPr>
            <p:nvPr/>
          </p:nvSpPr>
          <p:spPr bwMode="auto">
            <a:xfrm>
              <a:off x="6533579" y="2339992"/>
              <a:ext cx="25749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Line 1084"/>
            <p:cNvSpPr>
              <a:spLocks noChangeShapeType="1"/>
            </p:cNvSpPr>
            <p:nvPr/>
          </p:nvSpPr>
          <p:spPr bwMode="auto">
            <a:xfrm>
              <a:off x="6471666" y="2339992"/>
              <a:ext cx="619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Line 1085"/>
            <p:cNvSpPr>
              <a:spLocks noChangeShapeType="1"/>
            </p:cNvSpPr>
            <p:nvPr/>
          </p:nvSpPr>
          <p:spPr bwMode="auto">
            <a:xfrm>
              <a:off x="6503416" y="1855805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Line 1086"/>
            <p:cNvSpPr>
              <a:spLocks noChangeShapeType="1"/>
            </p:cNvSpPr>
            <p:nvPr/>
          </p:nvSpPr>
          <p:spPr bwMode="auto">
            <a:xfrm>
              <a:off x="6471666" y="1371617"/>
              <a:ext cx="619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Line 1087"/>
            <p:cNvSpPr>
              <a:spLocks noChangeShapeType="1"/>
            </p:cNvSpPr>
            <p:nvPr/>
          </p:nvSpPr>
          <p:spPr bwMode="auto">
            <a:xfrm>
              <a:off x="6503416" y="884255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Line 1088"/>
            <p:cNvSpPr>
              <a:spLocks noChangeShapeType="1"/>
            </p:cNvSpPr>
            <p:nvPr/>
          </p:nvSpPr>
          <p:spPr bwMode="auto">
            <a:xfrm>
              <a:off x="6471666" y="400067"/>
              <a:ext cx="619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Line 1089"/>
            <p:cNvSpPr>
              <a:spLocks noChangeShapeType="1"/>
            </p:cNvSpPr>
            <p:nvPr/>
          </p:nvSpPr>
          <p:spPr bwMode="auto">
            <a:xfrm flipV="1">
              <a:off x="6533579" y="400067"/>
              <a:ext cx="0" cy="1939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39" name="Gruppieren 38"/>
            <p:cNvGrpSpPr/>
            <p:nvPr/>
          </p:nvGrpSpPr>
          <p:grpSpPr>
            <a:xfrm>
              <a:off x="5211614" y="6518201"/>
              <a:ext cx="3848878" cy="223167"/>
              <a:chOff x="5211614" y="6518201"/>
              <a:chExt cx="3848878" cy="223167"/>
            </a:xfrm>
          </p:grpSpPr>
          <p:sp>
            <p:nvSpPr>
              <p:cNvPr id="40" name="Line 1093"/>
              <p:cNvSpPr>
                <a:spLocks noChangeShapeType="1"/>
              </p:cNvSpPr>
              <p:nvPr/>
            </p:nvSpPr>
            <p:spPr bwMode="auto">
              <a:xfrm>
                <a:off x="5217964" y="6552456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1" name="Line 1094"/>
              <p:cNvSpPr>
                <a:spLocks noChangeShapeType="1"/>
              </p:cNvSpPr>
              <p:nvPr/>
            </p:nvSpPr>
            <p:spPr bwMode="auto">
              <a:xfrm flipV="1">
                <a:off x="5217964" y="6552456"/>
                <a:ext cx="8890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2" name="Line 1095"/>
              <p:cNvSpPr>
                <a:spLocks noChangeShapeType="1"/>
              </p:cNvSpPr>
              <p:nvPr/>
            </p:nvSpPr>
            <p:spPr bwMode="auto">
              <a:xfrm flipV="1">
                <a:off x="5283051" y="6552456"/>
                <a:ext cx="112712" cy="111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3" name="Line 1096"/>
              <p:cNvSpPr>
                <a:spLocks noChangeShapeType="1"/>
              </p:cNvSpPr>
              <p:nvPr/>
            </p:nvSpPr>
            <p:spPr bwMode="auto">
              <a:xfrm flipV="1">
                <a:off x="5371951" y="6552456"/>
                <a:ext cx="111125" cy="111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4" name="Line 1097"/>
              <p:cNvSpPr>
                <a:spLocks noChangeShapeType="1"/>
              </p:cNvSpPr>
              <p:nvPr/>
            </p:nvSpPr>
            <p:spPr bwMode="auto">
              <a:xfrm flipV="1">
                <a:off x="5459264" y="6592143"/>
                <a:ext cx="73025" cy="714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5" name="Line 1098"/>
              <p:cNvSpPr>
                <a:spLocks noChangeShapeType="1"/>
              </p:cNvSpPr>
              <p:nvPr/>
            </p:nvSpPr>
            <p:spPr bwMode="auto">
              <a:xfrm>
                <a:off x="5211614" y="6544518"/>
                <a:ext cx="3270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6" name="Line 1099"/>
              <p:cNvSpPr>
                <a:spLocks noChangeShapeType="1"/>
              </p:cNvSpPr>
              <p:nvPr/>
            </p:nvSpPr>
            <p:spPr bwMode="auto">
              <a:xfrm>
                <a:off x="5538639" y="6544518"/>
                <a:ext cx="0" cy="127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7" name="Line 1100"/>
              <p:cNvSpPr>
                <a:spLocks noChangeShapeType="1"/>
              </p:cNvSpPr>
              <p:nvPr/>
            </p:nvSpPr>
            <p:spPr bwMode="auto">
              <a:xfrm flipH="1">
                <a:off x="5211614" y="6671518"/>
                <a:ext cx="3270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8" name="Line 1101"/>
              <p:cNvSpPr>
                <a:spLocks noChangeShapeType="1"/>
              </p:cNvSpPr>
              <p:nvPr/>
            </p:nvSpPr>
            <p:spPr bwMode="auto">
              <a:xfrm flipV="1">
                <a:off x="5211614" y="6544518"/>
                <a:ext cx="0" cy="127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9" name="Rectangle 1103"/>
              <p:cNvSpPr>
                <a:spLocks noChangeArrowheads="1"/>
              </p:cNvSpPr>
              <p:nvPr/>
            </p:nvSpPr>
            <p:spPr bwMode="auto">
              <a:xfrm>
                <a:off x="5586264" y="6522293"/>
                <a:ext cx="569912" cy="219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control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0" name="Rectangle 1104"/>
              <p:cNvSpPr>
                <a:spLocks noChangeArrowheads="1"/>
              </p:cNvSpPr>
              <p:nvPr/>
            </p:nvSpPr>
            <p:spPr bwMode="auto">
              <a:xfrm>
                <a:off x="6166247" y="6542014"/>
                <a:ext cx="327025" cy="125413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1" name="Rectangle 1106"/>
              <p:cNvSpPr>
                <a:spLocks noChangeArrowheads="1"/>
              </p:cNvSpPr>
              <p:nvPr/>
            </p:nvSpPr>
            <p:spPr bwMode="auto">
              <a:xfrm>
                <a:off x="6540897" y="6518201"/>
                <a:ext cx="650819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0.2 mg/L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2" name="Rectangle 1107"/>
              <p:cNvSpPr>
                <a:spLocks noChangeArrowheads="1"/>
              </p:cNvSpPr>
              <p:nvPr/>
            </p:nvSpPr>
            <p:spPr bwMode="auto">
              <a:xfrm>
                <a:off x="7240464" y="6545064"/>
                <a:ext cx="327025" cy="1254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" name="Rectangle 1109"/>
              <p:cNvSpPr>
                <a:spLocks noChangeArrowheads="1"/>
              </p:cNvSpPr>
              <p:nvPr/>
            </p:nvSpPr>
            <p:spPr bwMode="auto">
              <a:xfrm>
                <a:off x="7615114" y="6521252"/>
                <a:ext cx="511358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 mg/L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54" name="Rectangle 1110"/>
              <p:cNvSpPr>
                <a:spLocks noChangeArrowheads="1"/>
              </p:cNvSpPr>
              <p:nvPr/>
            </p:nvSpPr>
            <p:spPr bwMode="auto">
              <a:xfrm>
                <a:off x="8174484" y="6545065"/>
                <a:ext cx="327025" cy="12541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" name="Line 1111"/>
              <p:cNvSpPr>
                <a:spLocks noChangeShapeType="1"/>
              </p:cNvSpPr>
              <p:nvPr/>
            </p:nvSpPr>
            <p:spPr bwMode="auto">
              <a:xfrm>
                <a:off x="8180834" y="6551415"/>
                <a:ext cx="112712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" name="Line 1112"/>
              <p:cNvSpPr>
                <a:spLocks noChangeShapeType="1"/>
              </p:cNvSpPr>
              <p:nvPr/>
            </p:nvSpPr>
            <p:spPr bwMode="auto">
              <a:xfrm>
                <a:off x="8180834" y="6640315"/>
                <a:ext cx="23812" cy="23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" name="Line 1113"/>
              <p:cNvSpPr>
                <a:spLocks noChangeShapeType="1"/>
              </p:cNvSpPr>
              <p:nvPr/>
            </p:nvSpPr>
            <p:spPr bwMode="auto">
              <a:xfrm>
                <a:off x="8180834" y="6551415"/>
                <a:ext cx="112712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" name="Line 1114"/>
              <p:cNvSpPr>
                <a:spLocks noChangeShapeType="1"/>
              </p:cNvSpPr>
              <p:nvPr/>
            </p:nvSpPr>
            <p:spPr bwMode="auto">
              <a:xfrm>
                <a:off x="8269734" y="6551415"/>
                <a:ext cx="111125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" name="Line 1115"/>
              <p:cNvSpPr>
                <a:spLocks noChangeShapeType="1"/>
              </p:cNvSpPr>
              <p:nvPr/>
            </p:nvSpPr>
            <p:spPr bwMode="auto">
              <a:xfrm>
                <a:off x="8358634" y="6551415"/>
                <a:ext cx="111125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" name="Line 1116"/>
              <p:cNvSpPr>
                <a:spLocks noChangeShapeType="1"/>
              </p:cNvSpPr>
              <p:nvPr/>
            </p:nvSpPr>
            <p:spPr bwMode="auto">
              <a:xfrm>
                <a:off x="8445946" y="6551415"/>
                <a:ext cx="49212" cy="49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" name="Rectangle 1117"/>
              <p:cNvSpPr>
                <a:spLocks noChangeArrowheads="1"/>
              </p:cNvSpPr>
              <p:nvPr/>
            </p:nvSpPr>
            <p:spPr bwMode="auto">
              <a:xfrm>
                <a:off x="8174484" y="6545065"/>
                <a:ext cx="327025" cy="12541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" name="Rectangle 1119"/>
              <p:cNvSpPr>
                <a:spLocks noChangeArrowheads="1"/>
              </p:cNvSpPr>
              <p:nvPr/>
            </p:nvSpPr>
            <p:spPr bwMode="auto">
              <a:xfrm>
                <a:off x="8549134" y="6521252"/>
                <a:ext cx="511358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sz="1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 mg/L</a:t>
                </a:r>
                <a:endParaRPr kumimoji="0" lang="de-D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63" name="Rectangle 1120"/>
            <p:cNvSpPr>
              <a:spLocks noChangeArrowheads="1"/>
            </p:cNvSpPr>
            <p:nvPr/>
          </p:nvSpPr>
          <p:spPr bwMode="auto">
            <a:xfrm>
              <a:off x="8390586" y="6966992"/>
              <a:ext cx="119062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Rectangle 693"/>
            <p:cNvSpPr>
              <a:spLocks noChangeArrowheads="1"/>
            </p:cNvSpPr>
            <p:nvPr/>
          </p:nvSpPr>
          <p:spPr bwMode="auto">
            <a:xfrm rot="19800000">
              <a:off x="458004" y="2604302"/>
              <a:ext cx="9842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9(10)-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EpOME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9,10-DiHOME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" name="Rectangle 694"/>
            <p:cNvSpPr>
              <a:spLocks noChangeArrowheads="1"/>
            </p:cNvSpPr>
            <p:nvPr/>
          </p:nvSpPr>
          <p:spPr bwMode="auto">
            <a:xfrm rot="19800000">
              <a:off x="1654600" y="2632877"/>
              <a:ext cx="106279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12(13)-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EpOME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12,13-DiHOME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6" name="Rectangle 695"/>
            <p:cNvSpPr>
              <a:spLocks noChangeArrowheads="1"/>
            </p:cNvSpPr>
            <p:nvPr/>
          </p:nvSpPr>
          <p:spPr bwMode="auto">
            <a:xfrm>
              <a:off x="452368" y="2263896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7" name="Rectangle 696"/>
            <p:cNvSpPr>
              <a:spLocks noChangeArrowheads="1"/>
            </p:cNvSpPr>
            <p:nvPr/>
          </p:nvSpPr>
          <p:spPr bwMode="auto">
            <a:xfrm>
              <a:off x="328291" y="1279645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3.5</a:t>
              </a:r>
            </a:p>
          </p:txBody>
        </p:sp>
        <p:sp>
          <p:nvSpPr>
            <p:cNvPr id="68" name="Rectangle 697"/>
            <p:cNvSpPr>
              <a:spLocks noChangeArrowheads="1"/>
            </p:cNvSpPr>
            <p:nvPr/>
          </p:nvSpPr>
          <p:spPr bwMode="auto">
            <a:xfrm>
              <a:off x="335278" y="309682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 smtClean="0">
                  <a:solidFill>
                    <a:srgbClr val="000000"/>
                  </a:solidFill>
                  <a:latin typeface="Arial" pitchFamily="34" charset="0"/>
                </a:rPr>
                <a:t>7.0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9" name="Line 698"/>
            <p:cNvSpPr>
              <a:spLocks noChangeShapeType="1"/>
            </p:cNvSpPr>
            <p:nvPr/>
          </p:nvSpPr>
          <p:spPr bwMode="auto">
            <a:xfrm flipV="1">
              <a:off x="631438" y="2340096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Line 699"/>
            <p:cNvSpPr>
              <a:spLocks noChangeShapeType="1"/>
            </p:cNvSpPr>
            <p:nvPr/>
          </p:nvSpPr>
          <p:spPr bwMode="auto">
            <a:xfrm flipV="1">
              <a:off x="1275963" y="2340096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1" name="Line 701"/>
            <p:cNvSpPr>
              <a:spLocks noChangeShapeType="1"/>
            </p:cNvSpPr>
            <p:nvPr/>
          </p:nvSpPr>
          <p:spPr bwMode="auto">
            <a:xfrm flipV="1">
              <a:off x="2563426" y="2340096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2" name="Line 703"/>
            <p:cNvSpPr>
              <a:spLocks noChangeShapeType="1"/>
            </p:cNvSpPr>
            <p:nvPr/>
          </p:nvSpPr>
          <p:spPr bwMode="auto">
            <a:xfrm>
              <a:off x="631438" y="2340096"/>
              <a:ext cx="2576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3" name="Line 704"/>
            <p:cNvSpPr>
              <a:spLocks noChangeShapeType="1"/>
            </p:cNvSpPr>
            <p:nvPr/>
          </p:nvSpPr>
          <p:spPr bwMode="auto">
            <a:xfrm>
              <a:off x="569526" y="2340096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4" name="Line 705"/>
            <p:cNvSpPr>
              <a:spLocks noChangeShapeType="1"/>
            </p:cNvSpPr>
            <p:nvPr/>
          </p:nvSpPr>
          <p:spPr bwMode="auto">
            <a:xfrm>
              <a:off x="599688" y="1855909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5" name="Line 706"/>
            <p:cNvSpPr>
              <a:spLocks noChangeShapeType="1"/>
            </p:cNvSpPr>
            <p:nvPr/>
          </p:nvSpPr>
          <p:spPr bwMode="auto">
            <a:xfrm>
              <a:off x="569526" y="1371721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6" name="Line 707"/>
            <p:cNvSpPr>
              <a:spLocks noChangeShapeType="1"/>
            </p:cNvSpPr>
            <p:nvPr/>
          </p:nvSpPr>
          <p:spPr bwMode="auto">
            <a:xfrm>
              <a:off x="599688" y="885946"/>
              <a:ext cx="317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7" name="Line 708"/>
            <p:cNvSpPr>
              <a:spLocks noChangeShapeType="1"/>
            </p:cNvSpPr>
            <p:nvPr/>
          </p:nvSpPr>
          <p:spPr bwMode="auto">
            <a:xfrm>
              <a:off x="569526" y="400171"/>
              <a:ext cx="61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8" name="Line 709"/>
            <p:cNvSpPr>
              <a:spLocks noChangeShapeType="1"/>
            </p:cNvSpPr>
            <p:nvPr/>
          </p:nvSpPr>
          <p:spPr bwMode="auto">
            <a:xfrm flipV="1">
              <a:off x="631438" y="400171"/>
              <a:ext cx="0" cy="1939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1" name="Rectangle 1281"/>
            <p:cNvSpPr>
              <a:spLocks noChangeArrowheads="1"/>
            </p:cNvSpPr>
            <p:nvPr/>
          </p:nvSpPr>
          <p:spPr bwMode="auto">
            <a:xfrm rot="19800000">
              <a:off x="179512" y="6027000"/>
              <a:ext cx="101790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11(12)-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11,12-DiHETE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" name="Rectangle 1282"/>
            <p:cNvSpPr>
              <a:spLocks noChangeArrowheads="1"/>
            </p:cNvSpPr>
            <p:nvPr/>
          </p:nvSpPr>
          <p:spPr bwMode="auto">
            <a:xfrm rot="19800000">
              <a:off x="1038350" y="6027000"/>
              <a:ext cx="101790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14(15)-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14,15-DiHETE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3" name="Rectangle 1283"/>
            <p:cNvSpPr>
              <a:spLocks noChangeArrowheads="1"/>
            </p:cNvSpPr>
            <p:nvPr/>
          </p:nvSpPr>
          <p:spPr bwMode="auto">
            <a:xfrm rot="19800000">
              <a:off x="1897187" y="6027000"/>
              <a:ext cx="101790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17(18)-</a:t>
              </a:r>
              <a:r>
                <a:rPr kumimoji="0" lang="de-DE" sz="11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EpETE</a:t>
              </a: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17,18-DiHETE</a:t>
              </a:r>
              <a:endPara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4" name="Rectangle 1284"/>
            <p:cNvSpPr>
              <a:spLocks noChangeArrowheads="1"/>
            </p:cNvSpPr>
            <p:nvPr/>
          </p:nvSpPr>
          <p:spPr bwMode="auto">
            <a:xfrm>
              <a:off x="450979" y="5655154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5" name="Rectangle 1285"/>
            <p:cNvSpPr>
              <a:spLocks noChangeArrowheads="1"/>
            </p:cNvSpPr>
            <p:nvPr/>
          </p:nvSpPr>
          <p:spPr bwMode="auto">
            <a:xfrm>
              <a:off x="331148" y="4682016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 smtClean="0">
                  <a:solidFill>
                    <a:srgbClr val="000000"/>
                  </a:solidFill>
                  <a:latin typeface="Arial" pitchFamily="34" charset="0"/>
                </a:rPr>
                <a:t>0.3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6" name="Rectangle 1286"/>
            <p:cNvSpPr>
              <a:spLocks noChangeArrowheads="1"/>
            </p:cNvSpPr>
            <p:nvPr/>
          </p:nvSpPr>
          <p:spPr bwMode="auto">
            <a:xfrm>
              <a:off x="338768" y="3716817"/>
              <a:ext cx="213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 smtClean="0">
                  <a:latin typeface="Arial" pitchFamily="34" charset="0"/>
                </a:rPr>
                <a:t>0.6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7" name="Line 1287"/>
            <p:cNvSpPr>
              <a:spLocks noChangeShapeType="1"/>
            </p:cNvSpPr>
            <p:nvPr/>
          </p:nvSpPr>
          <p:spPr bwMode="auto">
            <a:xfrm flipV="1">
              <a:off x="620841" y="5747231"/>
              <a:ext cx="0" cy="30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8" name="Line 1288"/>
            <p:cNvSpPr>
              <a:spLocks noChangeShapeType="1"/>
            </p:cNvSpPr>
            <p:nvPr/>
          </p:nvSpPr>
          <p:spPr bwMode="auto">
            <a:xfrm flipV="1">
              <a:off x="1051054" y="5747231"/>
              <a:ext cx="0" cy="603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" name="Line 1290"/>
            <p:cNvSpPr>
              <a:spLocks noChangeShapeType="1"/>
            </p:cNvSpPr>
            <p:nvPr/>
          </p:nvSpPr>
          <p:spPr bwMode="auto">
            <a:xfrm flipV="1">
              <a:off x="1909891" y="5747231"/>
              <a:ext cx="0" cy="603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0" name="Line 1292"/>
            <p:cNvSpPr>
              <a:spLocks noChangeShapeType="1"/>
            </p:cNvSpPr>
            <p:nvPr/>
          </p:nvSpPr>
          <p:spPr bwMode="auto">
            <a:xfrm flipV="1">
              <a:off x="2768729" y="5747231"/>
              <a:ext cx="0" cy="603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1" name="Line 1294"/>
            <p:cNvSpPr>
              <a:spLocks noChangeShapeType="1"/>
            </p:cNvSpPr>
            <p:nvPr/>
          </p:nvSpPr>
          <p:spPr bwMode="auto">
            <a:xfrm>
              <a:off x="620841" y="5747231"/>
              <a:ext cx="25765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2" name="Line 1295"/>
            <p:cNvSpPr>
              <a:spLocks noChangeShapeType="1"/>
            </p:cNvSpPr>
            <p:nvPr/>
          </p:nvSpPr>
          <p:spPr bwMode="auto">
            <a:xfrm>
              <a:off x="560516" y="5747231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3" name="Line 1296"/>
            <p:cNvSpPr>
              <a:spLocks noChangeShapeType="1"/>
            </p:cNvSpPr>
            <p:nvPr/>
          </p:nvSpPr>
          <p:spPr bwMode="auto">
            <a:xfrm>
              <a:off x="590679" y="5263043"/>
              <a:ext cx="301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4" name="Line 1297"/>
            <p:cNvSpPr>
              <a:spLocks noChangeShapeType="1"/>
            </p:cNvSpPr>
            <p:nvPr/>
          </p:nvSpPr>
          <p:spPr bwMode="auto">
            <a:xfrm>
              <a:off x="560516" y="4778856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" name="Line 1298"/>
            <p:cNvSpPr>
              <a:spLocks noChangeShapeType="1"/>
            </p:cNvSpPr>
            <p:nvPr/>
          </p:nvSpPr>
          <p:spPr bwMode="auto">
            <a:xfrm>
              <a:off x="590679" y="4291493"/>
              <a:ext cx="301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" name="Line 1299"/>
            <p:cNvSpPr>
              <a:spLocks noChangeShapeType="1"/>
            </p:cNvSpPr>
            <p:nvPr/>
          </p:nvSpPr>
          <p:spPr bwMode="auto">
            <a:xfrm>
              <a:off x="560516" y="3807306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7" name="Line 1300"/>
            <p:cNvSpPr>
              <a:spLocks noChangeShapeType="1"/>
            </p:cNvSpPr>
            <p:nvPr/>
          </p:nvSpPr>
          <p:spPr bwMode="auto">
            <a:xfrm flipV="1">
              <a:off x="620841" y="3807306"/>
              <a:ext cx="0" cy="1939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8" name="Rectangle 48"/>
            <p:cNvSpPr>
              <a:spLocks noChangeArrowheads="1"/>
            </p:cNvSpPr>
            <p:nvPr/>
          </p:nvSpPr>
          <p:spPr bwMode="auto">
            <a:xfrm rot="16200000">
              <a:off x="-319065" y="4675410"/>
              <a:ext cx="87203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epoxide</a:t>
              </a: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/ </a:t>
              </a:r>
              <a:r>
                <a:rPr kumimoji="0" lang="de-DE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c</a:t>
              </a:r>
              <a:r>
                <a:rPr kumimoji="0" lang="de-DE" sz="1200" b="1" i="0" u="none" strike="noStrike" cap="none" normalizeH="0" baseline="-2500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diol</a:t>
              </a:r>
              <a:endParaRPr kumimoji="0" lang="de-DE" sz="4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9" name="Rectangle 1740"/>
            <p:cNvSpPr>
              <a:spLocks noChangeArrowheads="1"/>
            </p:cNvSpPr>
            <p:nvPr/>
          </p:nvSpPr>
          <p:spPr bwMode="auto">
            <a:xfrm rot="19800000">
              <a:off x="3038624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10(11)-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10,11-DiHDPE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0" name="Rectangle 1741"/>
            <p:cNvSpPr>
              <a:spLocks noChangeArrowheads="1"/>
            </p:cNvSpPr>
            <p:nvPr/>
          </p:nvSpPr>
          <p:spPr bwMode="auto">
            <a:xfrm rot="19800000">
              <a:off x="3683149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13(14)-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13,14-DiHDPE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1" name="Rectangle 1742"/>
            <p:cNvSpPr>
              <a:spLocks noChangeArrowheads="1"/>
            </p:cNvSpPr>
            <p:nvPr/>
          </p:nvSpPr>
          <p:spPr bwMode="auto">
            <a:xfrm rot="19800000">
              <a:off x="4326086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16(17)-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16,17-DiHDPE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" name="Rectangle 1743"/>
            <p:cNvSpPr>
              <a:spLocks noChangeArrowheads="1"/>
            </p:cNvSpPr>
            <p:nvPr/>
          </p:nvSpPr>
          <p:spPr bwMode="auto">
            <a:xfrm rot="19800000">
              <a:off x="4970611" y="5987396"/>
              <a:ext cx="989053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19(20)-</a:t>
              </a:r>
              <a:r>
                <a:rPr kumimoji="0" lang="de-DE" sz="105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EpDPE</a:t>
              </a: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: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19,20-DiHDPE</a:t>
              </a:r>
              <a:endParaRPr kumimoji="0" lang="de-DE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" name="Rectangle 1744"/>
            <p:cNvSpPr>
              <a:spLocks noChangeArrowheads="1"/>
            </p:cNvSpPr>
            <p:nvPr/>
          </p:nvSpPr>
          <p:spPr bwMode="auto">
            <a:xfrm>
              <a:off x="3353451" y="5639596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" name="Rectangle 1745"/>
            <p:cNvSpPr>
              <a:spLocks noChangeArrowheads="1"/>
            </p:cNvSpPr>
            <p:nvPr/>
          </p:nvSpPr>
          <p:spPr bwMode="auto">
            <a:xfrm>
              <a:off x="3349770" y="4671221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2</a:t>
              </a:r>
            </a:p>
          </p:txBody>
        </p:sp>
        <p:sp>
          <p:nvSpPr>
            <p:cNvPr id="105" name="Rectangle 1746"/>
            <p:cNvSpPr>
              <a:spLocks noChangeArrowheads="1"/>
            </p:cNvSpPr>
            <p:nvPr/>
          </p:nvSpPr>
          <p:spPr bwMode="auto">
            <a:xfrm>
              <a:off x="3359290" y="3701258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dirty="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6" name="Line 1747"/>
            <p:cNvSpPr>
              <a:spLocks noChangeShapeType="1"/>
            </p:cNvSpPr>
            <p:nvPr/>
          </p:nvSpPr>
          <p:spPr bwMode="auto">
            <a:xfrm flipV="1">
              <a:off x="3534098" y="5730085"/>
              <a:ext cx="0" cy="317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" name="Line 1748"/>
            <p:cNvSpPr>
              <a:spLocks noChangeShapeType="1"/>
            </p:cNvSpPr>
            <p:nvPr/>
          </p:nvSpPr>
          <p:spPr bwMode="auto">
            <a:xfrm flipV="1">
              <a:off x="3856360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" name="Line 1750"/>
            <p:cNvSpPr>
              <a:spLocks noChangeShapeType="1"/>
            </p:cNvSpPr>
            <p:nvPr/>
          </p:nvSpPr>
          <p:spPr bwMode="auto">
            <a:xfrm flipV="1">
              <a:off x="4500885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" name="Line 1752"/>
            <p:cNvSpPr>
              <a:spLocks noChangeShapeType="1"/>
            </p:cNvSpPr>
            <p:nvPr/>
          </p:nvSpPr>
          <p:spPr bwMode="auto">
            <a:xfrm flipV="1">
              <a:off x="5143823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" name="Line 1754"/>
            <p:cNvSpPr>
              <a:spLocks noChangeShapeType="1"/>
            </p:cNvSpPr>
            <p:nvPr/>
          </p:nvSpPr>
          <p:spPr bwMode="auto">
            <a:xfrm flipV="1">
              <a:off x="5788348" y="5730085"/>
              <a:ext cx="0" cy="61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" name="Line 1756"/>
            <p:cNvSpPr>
              <a:spLocks noChangeShapeType="1"/>
            </p:cNvSpPr>
            <p:nvPr/>
          </p:nvSpPr>
          <p:spPr bwMode="auto">
            <a:xfrm>
              <a:off x="3534098" y="5730085"/>
              <a:ext cx="25765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" name="Line 1757"/>
            <p:cNvSpPr>
              <a:spLocks noChangeShapeType="1"/>
            </p:cNvSpPr>
            <p:nvPr/>
          </p:nvSpPr>
          <p:spPr bwMode="auto">
            <a:xfrm>
              <a:off x="3473773" y="5730085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" name="Line 1758"/>
            <p:cNvSpPr>
              <a:spLocks noChangeShapeType="1"/>
            </p:cNvSpPr>
            <p:nvPr/>
          </p:nvSpPr>
          <p:spPr bwMode="auto">
            <a:xfrm>
              <a:off x="3503935" y="5245897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" name="Line 1759"/>
            <p:cNvSpPr>
              <a:spLocks noChangeShapeType="1"/>
            </p:cNvSpPr>
            <p:nvPr/>
          </p:nvSpPr>
          <p:spPr bwMode="auto">
            <a:xfrm>
              <a:off x="3473773" y="4761710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5" name="Line 1760"/>
            <p:cNvSpPr>
              <a:spLocks noChangeShapeType="1"/>
            </p:cNvSpPr>
            <p:nvPr/>
          </p:nvSpPr>
          <p:spPr bwMode="auto">
            <a:xfrm>
              <a:off x="3503935" y="4275935"/>
              <a:ext cx="3016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6" name="Line 1761"/>
            <p:cNvSpPr>
              <a:spLocks noChangeShapeType="1"/>
            </p:cNvSpPr>
            <p:nvPr/>
          </p:nvSpPr>
          <p:spPr bwMode="auto">
            <a:xfrm>
              <a:off x="3473773" y="3791747"/>
              <a:ext cx="603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7" name="Line 1762"/>
            <p:cNvSpPr>
              <a:spLocks noChangeShapeType="1"/>
            </p:cNvSpPr>
            <p:nvPr/>
          </p:nvSpPr>
          <p:spPr bwMode="auto">
            <a:xfrm flipV="1">
              <a:off x="3534098" y="3791747"/>
              <a:ext cx="0" cy="19383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8" name="Rectangle 2331"/>
            <p:cNvSpPr>
              <a:spLocks noChangeArrowheads="1"/>
            </p:cNvSpPr>
            <p:nvPr/>
          </p:nvSpPr>
          <p:spPr bwMode="auto">
            <a:xfrm rot="19800000">
              <a:off x="6655448" y="5849146"/>
              <a:ext cx="2317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LA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9" name="Rectangle 2332"/>
            <p:cNvSpPr>
              <a:spLocks noChangeArrowheads="1"/>
            </p:cNvSpPr>
            <p:nvPr/>
          </p:nvSpPr>
          <p:spPr bwMode="auto">
            <a:xfrm rot="19800000">
              <a:off x="7093598" y="5866608"/>
              <a:ext cx="325438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ALA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0" name="Rectangle 2333"/>
            <p:cNvSpPr>
              <a:spLocks noChangeArrowheads="1"/>
            </p:cNvSpPr>
            <p:nvPr/>
          </p:nvSpPr>
          <p:spPr bwMode="auto">
            <a:xfrm rot="19800000">
              <a:off x="7676211" y="5852321"/>
              <a:ext cx="247650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AA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1" name="Rectangle 2334"/>
            <p:cNvSpPr>
              <a:spLocks noChangeArrowheads="1"/>
            </p:cNvSpPr>
            <p:nvPr/>
          </p:nvSpPr>
          <p:spPr bwMode="auto">
            <a:xfrm rot="19800000">
              <a:off x="8112773" y="5869783"/>
              <a:ext cx="341313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EPA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2" name="Rectangle 2335"/>
            <p:cNvSpPr>
              <a:spLocks noChangeArrowheads="1"/>
            </p:cNvSpPr>
            <p:nvPr/>
          </p:nvSpPr>
          <p:spPr bwMode="auto">
            <a:xfrm rot="19800000">
              <a:off x="8616011" y="5872958"/>
              <a:ext cx="357188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DHA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" name="Rectangle 2336"/>
            <p:cNvSpPr>
              <a:spLocks noChangeArrowheads="1"/>
            </p:cNvSpPr>
            <p:nvPr/>
          </p:nvSpPr>
          <p:spPr bwMode="auto">
            <a:xfrm>
              <a:off x="6367387" y="5639596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4" name="Rectangle 2337"/>
            <p:cNvSpPr>
              <a:spLocks noChangeArrowheads="1"/>
            </p:cNvSpPr>
            <p:nvPr/>
          </p:nvSpPr>
          <p:spPr bwMode="auto">
            <a:xfrm>
              <a:off x="6369387" y="4671221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2</a:t>
              </a:r>
            </a:p>
          </p:txBody>
        </p:sp>
        <p:sp>
          <p:nvSpPr>
            <p:cNvPr id="125" name="Rectangle 2338"/>
            <p:cNvSpPr>
              <a:spLocks noChangeArrowheads="1"/>
            </p:cNvSpPr>
            <p:nvPr/>
          </p:nvSpPr>
          <p:spPr bwMode="auto">
            <a:xfrm>
              <a:off x="6369387" y="3701258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4</a:t>
              </a:r>
            </a:p>
          </p:txBody>
        </p:sp>
        <p:sp>
          <p:nvSpPr>
            <p:cNvPr id="126" name="Line 2339"/>
            <p:cNvSpPr>
              <a:spLocks noChangeShapeType="1"/>
            </p:cNvSpPr>
            <p:nvPr/>
          </p:nvSpPr>
          <p:spPr bwMode="auto">
            <a:xfrm flipV="1">
              <a:off x="6542736" y="5730083"/>
              <a:ext cx="0" cy="301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7" name="Line 2340"/>
            <p:cNvSpPr>
              <a:spLocks noChangeShapeType="1"/>
            </p:cNvSpPr>
            <p:nvPr/>
          </p:nvSpPr>
          <p:spPr bwMode="auto">
            <a:xfrm flipV="1">
              <a:off x="6799911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8" name="Line 2342"/>
            <p:cNvSpPr>
              <a:spLocks noChangeShapeType="1"/>
            </p:cNvSpPr>
            <p:nvPr/>
          </p:nvSpPr>
          <p:spPr bwMode="auto">
            <a:xfrm flipV="1">
              <a:off x="7317436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9" name="Line 2344"/>
            <p:cNvSpPr>
              <a:spLocks noChangeShapeType="1"/>
            </p:cNvSpPr>
            <p:nvPr/>
          </p:nvSpPr>
          <p:spPr bwMode="auto">
            <a:xfrm flipV="1">
              <a:off x="7834961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0" name="Line 2346"/>
            <p:cNvSpPr>
              <a:spLocks noChangeShapeType="1"/>
            </p:cNvSpPr>
            <p:nvPr/>
          </p:nvSpPr>
          <p:spPr bwMode="auto">
            <a:xfrm flipV="1">
              <a:off x="8349311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1" name="Line 2348"/>
            <p:cNvSpPr>
              <a:spLocks noChangeShapeType="1"/>
            </p:cNvSpPr>
            <p:nvPr/>
          </p:nvSpPr>
          <p:spPr bwMode="auto">
            <a:xfrm flipV="1">
              <a:off x="8866836" y="5730083"/>
              <a:ext cx="0" cy="603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2" name="Line 2350"/>
            <p:cNvSpPr>
              <a:spLocks noChangeShapeType="1"/>
            </p:cNvSpPr>
            <p:nvPr/>
          </p:nvSpPr>
          <p:spPr bwMode="auto">
            <a:xfrm>
              <a:off x="6552629" y="5730083"/>
              <a:ext cx="25812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3" name="Line 2351"/>
            <p:cNvSpPr>
              <a:spLocks noChangeShapeType="1"/>
            </p:cNvSpPr>
            <p:nvPr/>
          </p:nvSpPr>
          <p:spPr bwMode="auto">
            <a:xfrm>
              <a:off x="6482411" y="5730083"/>
              <a:ext cx="603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4" name="Line 2352"/>
            <p:cNvSpPr>
              <a:spLocks noChangeShapeType="1"/>
            </p:cNvSpPr>
            <p:nvPr/>
          </p:nvSpPr>
          <p:spPr bwMode="auto">
            <a:xfrm>
              <a:off x="6512573" y="5245896"/>
              <a:ext cx="3016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5" name="Line 2353"/>
            <p:cNvSpPr>
              <a:spLocks noChangeShapeType="1"/>
            </p:cNvSpPr>
            <p:nvPr/>
          </p:nvSpPr>
          <p:spPr bwMode="auto">
            <a:xfrm>
              <a:off x="6482411" y="4760121"/>
              <a:ext cx="603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6" name="Line 2354"/>
            <p:cNvSpPr>
              <a:spLocks noChangeShapeType="1"/>
            </p:cNvSpPr>
            <p:nvPr/>
          </p:nvSpPr>
          <p:spPr bwMode="auto">
            <a:xfrm>
              <a:off x="6512573" y="4274346"/>
              <a:ext cx="3016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7" name="Line 2355"/>
            <p:cNvSpPr>
              <a:spLocks noChangeShapeType="1"/>
            </p:cNvSpPr>
            <p:nvPr/>
          </p:nvSpPr>
          <p:spPr bwMode="auto">
            <a:xfrm>
              <a:off x="6482411" y="3790158"/>
              <a:ext cx="603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8" name="Line 2356"/>
            <p:cNvSpPr>
              <a:spLocks noChangeShapeType="1"/>
            </p:cNvSpPr>
            <p:nvPr/>
          </p:nvSpPr>
          <p:spPr bwMode="auto">
            <a:xfrm flipV="1">
              <a:off x="6542736" y="3790158"/>
              <a:ext cx="0" cy="19399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142" name="Gruppieren 141"/>
            <p:cNvGrpSpPr/>
            <p:nvPr/>
          </p:nvGrpSpPr>
          <p:grpSpPr>
            <a:xfrm>
              <a:off x="760339" y="637553"/>
              <a:ext cx="2317750" cy="1701801"/>
              <a:chOff x="-3727450" y="2767013"/>
              <a:chExt cx="2317750" cy="1701801"/>
            </a:xfrm>
          </p:grpSpPr>
          <p:sp>
            <p:nvSpPr>
              <p:cNvPr id="143" name="Line 6"/>
              <p:cNvSpPr>
                <a:spLocks noChangeShapeType="1"/>
              </p:cNvSpPr>
              <p:nvPr/>
            </p:nvSpPr>
            <p:spPr bwMode="auto">
              <a:xfrm>
                <a:off x="-3719513" y="4349751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" name="Line 7"/>
              <p:cNvSpPr>
                <a:spLocks noChangeShapeType="1"/>
              </p:cNvSpPr>
              <p:nvPr/>
            </p:nvSpPr>
            <p:spPr bwMode="auto">
              <a:xfrm flipV="1">
                <a:off x="-3719513" y="4349751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" name="Line 8"/>
              <p:cNvSpPr>
                <a:spLocks noChangeShapeType="1"/>
              </p:cNvSpPr>
              <p:nvPr/>
            </p:nvSpPr>
            <p:spPr bwMode="auto">
              <a:xfrm flipV="1">
                <a:off x="-3654425" y="4349751"/>
                <a:ext cx="111125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" name="Line 9"/>
              <p:cNvSpPr>
                <a:spLocks noChangeShapeType="1"/>
              </p:cNvSpPr>
              <p:nvPr/>
            </p:nvSpPr>
            <p:spPr bwMode="auto">
              <a:xfrm flipV="1">
                <a:off x="-3567113" y="4371976"/>
                <a:ext cx="90488" cy="90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" name="Line 10"/>
              <p:cNvSpPr>
                <a:spLocks noChangeShapeType="1"/>
              </p:cNvSpPr>
              <p:nvPr/>
            </p:nvSpPr>
            <p:spPr bwMode="auto">
              <a:xfrm flipV="1">
                <a:off x="-3478213" y="4459288"/>
                <a:ext cx="1588" cy="31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" name="Line 11"/>
              <p:cNvSpPr>
                <a:spLocks noChangeShapeType="1"/>
              </p:cNvSpPr>
              <p:nvPr/>
            </p:nvSpPr>
            <p:spPr bwMode="auto">
              <a:xfrm>
                <a:off x="-3727450" y="4343401"/>
                <a:ext cx="25876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" name="Line 12"/>
              <p:cNvSpPr>
                <a:spLocks noChangeShapeType="1"/>
              </p:cNvSpPr>
              <p:nvPr/>
            </p:nvSpPr>
            <p:spPr bwMode="auto">
              <a:xfrm>
                <a:off x="-3468688" y="4343401"/>
                <a:ext cx="0" cy="1254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" name="Line 13"/>
              <p:cNvSpPr>
                <a:spLocks noChangeShapeType="1"/>
              </p:cNvSpPr>
              <p:nvPr/>
            </p:nvSpPr>
            <p:spPr bwMode="auto">
              <a:xfrm flipV="1">
                <a:off x="-3727450" y="4343401"/>
                <a:ext cx="0" cy="1254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" name="Line 14"/>
              <p:cNvSpPr>
                <a:spLocks noChangeShapeType="1"/>
              </p:cNvSpPr>
              <p:nvPr/>
            </p:nvSpPr>
            <p:spPr bwMode="auto">
              <a:xfrm>
                <a:off x="-2432050" y="4281488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" name="Line 15"/>
              <p:cNvSpPr>
                <a:spLocks noChangeShapeType="1"/>
              </p:cNvSpPr>
              <p:nvPr/>
            </p:nvSpPr>
            <p:spPr bwMode="auto">
              <a:xfrm flipV="1">
                <a:off x="-2432050" y="4281488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" name="Line 16"/>
              <p:cNvSpPr>
                <a:spLocks noChangeShapeType="1"/>
              </p:cNvSpPr>
              <p:nvPr/>
            </p:nvSpPr>
            <p:spPr bwMode="auto">
              <a:xfrm flipV="1">
                <a:off x="-2432050" y="4281488"/>
                <a:ext cx="176213" cy="176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" name="Line 17"/>
              <p:cNvSpPr>
                <a:spLocks noChangeShapeType="1"/>
              </p:cNvSpPr>
              <p:nvPr/>
            </p:nvSpPr>
            <p:spPr bwMode="auto">
              <a:xfrm flipV="1">
                <a:off x="-2347913" y="4303713"/>
                <a:ext cx="158750" cy="158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" name="Line 18"/>
              <p:cNvSpPr>
                <a:spLocks noChangeShapeType="1"/>
              </p:cNvSpPr>
              <p:nvPr/>
            </p:nvSpPr>
            <p:spPr bwMode="auto">
              <a:xfrm flipV="1">
                <a:off x="-2259013" y="4391026"/>
                <a:ext cx="69850" cy="714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" name="Line 19"/>
              <p:cNvSpPr>
                <a:spLocks noChangeShapeType="1"/>
              </p:cNvSpPr>
              <p:nvPr/>
            </p:nvSpPr>
            <p:spPr bwMode="auto">
              <a:xfrm>
                <a:off x="-2438400" y="4275138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" name="Line 20"/>
              <p:cNvSpPr>
                <a:spLocks noChangeShapeType="1"/>
              </p:cNvSpPr>
              <p:nvPr/>
            </p:nvSpPr>
            <p:spPr bwMode="auto">
              <a:xfrm>
                <a:off x="-2181225" y="4275138"/>
                <a:ext cx="0" cy="193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" name="Line 21"/>
              <p:cNvSpPr>
                <a:spLocks noChangeShapeType="1"/>
              </p:cNvSpPr>
              <p:nvPr/>
            </p:nvSpPr>
            <p:spPr bwMode="auto">
              <a:xfrm flipV="1">
                <a:off x="-2438400" y="4275138"/>
                <a:ext cx="0" cy="193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" name="Rectangle 22"/>
              <p:cNvSpPr>
                <a:spLocks noChangeArrowheads="1"/>
              </p:cNvSpPr>
              <p:nvPr/>
            </p:nvSpPr>
            <p:spPr bwMode="auto">
              <a:xfrm>
                <a:off x="-3468688" y="4303713"/>
                <a:ext cx="257175" cy="165100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0" name="Line 23"/>
              <p:cNvSpPr>
                <a:spLocks noChangeShapeType="1"/>
              </p:cNvSpPr>
              <p:nvPr/>
            </p:nvSpPr>
            <p:spPr bwMode="auto">
              <a:xfrm>
                <a:off x="-3468688" y="4303713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1" name="Line 24"/>
              <p:cNvSpPr>
                <a:spLocks noChangeShapeType="1"/>
              </p:cNvSpPr>
              <p:nvPr/>
            </p:nvSpPr>
            <p:spPr bwMode="auto">
              <a:xfrm>
                <a:off x="-3211513" y="4303713"/>
                <a:ext cx="0" cy="165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2" name="Line 25"/>
              <p:cNvSpPr>
                <a:spLocks noChangeShapeType="1"/>
              </p:cNvSpPr>
              <p:nvPr/>
            </p:nvSpPr>
            <p:spPr bwMode="auto">
              <a:xfrm flipV="1">
                <a:off x="-3468688" y="4303713"/>
                <a:ext cx="0" cy="1651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3" name="Rectangle 26"/>
              <p:cNvSpPr>
                <a:spLocks noChangeArrowheads="1"/>
              </p:cNvSpPr>
              <p:nvPr/>
            </p:nvSpPr>
            <p:spPr bwMode="auto">
              <a:xfrm>
                <a:off x="-2181225" y="3833813"/>
                <a:ext cx="257175" cy="635000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4" name="Line 27"/>
              <p:cNvSpPr>
                <a:spLocks noChangeShapeType="1"/>
              </p:cNvSpPr>
              <p:nvPr/>
            </p:nvSpPr>
            <p:spPr bwMode="auto">
              <a:xfrm>
                <a:off x="-2181225" y="3833813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5" name="Line 28"/>
              <p:cNvSpPr>
                <a:spLocks noChangeShapeType="1"/>
              </p:cNvSpPr>
              <p:nvPr/>
            </p:nvSpPr>
            <p:spPr bwMode="auto">
              <a:xfrm>
                <a:off x="-1924050" y="3833813"/>
                <a:ext cx="0" cy="635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6" name="Line 29"/>
              <p:cNvSpPr>
                <a:spLocks noChangeShapeType="1"/>
              </p:cNvSpPr>
              <p:nvPr/>
            </p:nvSpPr>
            <p:spPr bwMode="auto">
              <a:xfrm flipV="1">
                <a:off x="-2181225" y="3833813"/>
                <a:ext cx="0" cy="6350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7" name="Rectangle 30"/>
              <p:cNvSpPr>
                <a:spLocks noChangeArrowheads="1"/>
              </p:cNvSpPr>
              <p:nvPr/>
            </p:nvSpPr>
            <p:spPr bwMode="auto">
              <a:xfrm>
                <a:off x="-3211513" y="4284663"/>
                <a:ext cx="257175" cy="184150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8" name="Line 31"/>
              <p:cNvSpPr>
                <a:spLocks noChangeShapeType="1"/>
              </p:cNvSpPr>
              <p:nvPr/>
            </p:nvSpPr>
            <p:spPr bwMode="auto">
              <a:xfrm>
                <a:off x="-3211513" y="4284663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69" name="Line 32"/>
              <p:cNvSpPr>
                <a:spLocks noChangeShapeType="1"/>
              </p:cNvSpPr>
              <p:nvPr/>
            </p:nvSpPr>
            <p:spPr bwMode="auto">
              <a:xfrm>
                <a:off x="-2954338" y="4284663"/>
                <a:ext cx="0" cy="1841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0" name="Line 33"/>
              <p:cNvSpPr>
                <a:spLocks noChangeShapeType="1"/>
              </p:cNvSpPr>
              <p:nvPr/>
            </p:nvSpPr>
            <p:spPr bwMode="auto">
              <a:xfrm flipV="1">
                <a:off x="-3211513" y="4284663"/>
                <a:ext cx="0" cy="1841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1" name="Rectangle 34"/>
              <p:cNvSpPr>
                <a:spLocks noChangeArrowheads="1"/>
              </p:cNvSpPr>
              <p:nvPr/>
            </p:nvSpPr>
            <p:spPr bwMode="auto">
              <a:xfrm>
                <a:off x="-1924050" y="3387726"/>
                <a:ext cx="257175" cy="108108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2" name="Line 35"/>
              <p:cNvSpPr>
                <a:spLocks noChangeShapeType="1"/>
              </p:cNvSpPr>
              <p:nvPr/>
            </p:nvSpPr>
            <p:spPr bwMode="auto">
              <a:xfrm>
                <a:off x="-1924050" y="3387726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3" name="Line 36"/>
              <p:cNvSpPr>
                <a:spLocks noChangeShapeType="1"/>
              </p:cNvSpPr>
              <p:nvPr/>
            </p:nvSpPr>
            <p:spPr bwMode="auto">
              <a:xfrm>
                <a:off x="-1666875" y="3387726"/>
                <a:ext cx="0" cy="10810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4" name="Line 37"/>
              <p:cNvSpPr>
                <a:spLocks noChangeShapeType="1"/>
              </p:cNvSpPr>
              <p:nvPr/>
            </p:nvSpPr>
            <p:spPr bwMode="auto">
              <a:xfrm flipV="1">
                <a:off x="-1924050" y="3387726"/>
                <a:ext cx="0" cy="10810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5" name="Rectangle 38"/>
              <p:cNvSpPr>
                <a:spLocks noChangeArrowheads="1"/>
              </p:cNvSpPr>
              <p:nvPr/>
            </p:nvSpPr>
            <p:spPr bwMode="auto">
              <a:xfrm>
                <a:off x="-2954338" y="4225926"/>
                <a:ext cx="257175" cy="24288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6" name="Line 39"/>
              <p:cNvSpPr>
                <a:spLocks noChangeShapeType="1"/>
              </p:cNvSpPr>
              <p:nvPr/>
            </p:nvSpPr>
            <p:spPr bwMode="auto">
              <a:xfrm>
                <a:off x="-2946400" y="4233863"/>
                <a:ext cx="228600" cy="228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7" name="Line 40"/>
              <p:cNvSpPr>
                <a:spLocks noChangeShapeType="1"/>
              </p:cNvSpPr>
              <p:nvPr/>
            </p:nvSpPr>
            <p:spPr bwMode="auto">
              <a:xfrm>
                <a:off x="-2946400" y="4321176"/>
                <a:ext cx="139700" cy="1412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8" name="Line 41"/>
              <p:cNvSpPr>
                <a:spLocks noChangeShapeType="1"/>
              </p:cNvSpPr>
              <p:nvPr/>
            </p:nvSpPr>
            <p:spPr bwMode="auto">
              <a:xfrm>
                <a:off x="-2946400" y="4410076"/>
                <a:ext cx="52388" cy="52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79" name="Line 42"/>
              <p:cNvSpPr>
                <a:spLocks noChangeShapeType="1"/>
              </p:cNvSpPr>
              <p:nvPr/>
            </p:nvSpPr>
            <p:spPr bwMode="auto">
              <a:xfrm>
                <a:off x="-2946400" y="4233863"/>
                <a:ext cx="228600" cy="228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0" name="Line 43"/>
              <p:cNvSpPr>
                <a:spLocks noChangeShapeType="1"/>
              </p:cNvSpPr>
              <p:nvPr/>
            </p:nvSpPr>
            <p:spPr bwMode="auto">
              <a:xfrm>
                <a:off x="-2859088" y="4233863"/>
                <a:ext cx="155575" cy="153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1" name="Line 44"/>
              <p:cNvSpPr>
                <a:spLocks noChangeShapeType="1"/>
              </p:cNvSpPr>
              <p:nvPr/>
            </p:nvSpPr>
            <p:spPr bwMode="auto">
              <a:xfrm>
                <a:off x="-2770188" y="4233863"/>
                <a:ext cx="66675" cy="66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2" name="Line 45"/>
              <p:cNvSpPr>
                <a:spLocks noChangeShapeType="1"/>
              </p:cNvSpPr>
              <p:nvPr/>
            </p:nvSpPr>
            <p:spPr bwMode="auto">
              <a:xfrm>
                <a:off x="-2954338" y="4225926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3" name="Line 46"/>
              <p:cNvSpPr>
                <a:spLocks noChangeShapeType="1"/>
              </p:cNvSpPr>
              <p:nvPr/>
            </p:nvSpPr>
            <p:spPr bwMode="auto">
              <a:xfrm>
                <a:off x="-2697163" y="4225926"/>
                <a:ext cx="0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4" name="Line 47"/>
              <p:cNvSpPr>
                <a:spLocks noChangeShapeType="1"/>
              </p:cNvSpPr>
              <p:nvPr/>
            </p:nvSpPr>
            <p:spPr bwMode="auto">
              <a:xfrm flipV="1">
                <a:off x="-2954338" y="4225926"/>
                <a:ext cx="0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5" name="Rectangle 48"/>
              <p:cNvSpPr>
                <a:spLocks noChangeArrowheads="1"/>
              </p:cNvSpPr>
              <p:nvPr/>
            </p:nvSpPr>
            <p:spPr bwMode="auto">
              <a:xfrm>
                <a:off x="-1666875" y="2855913"/>
                <a:ext cx="257175" cy="161290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6" name="Line 49"/>
              <p:cNvSpPr>
                <a:spLocks noChangeShapeType="1"/>
              </p:cNvSpPr>
              <p:nvPr/>
            </p:nvSpPr>
            <p:spPr bwMode="auto">
              <a:xfrm>
                <a:off x="-1658938" y="2862263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7" name="Line 50"/>
              <p:cNvSpPr>
                <a:spLocks noChangeShapeType="1"/>
              </p:cNvSpPr>
              <p:nvPr/>
            </p:nvSpPr>
            <p:spPr bwMode="auto">
              <a:xfrm>
                <a:off x="-1658938" y="2951163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8" name="Line 51"/>
              <p:cNvSpPr>
                <a:spLocks noChangeShapeType="1"/>
              </p:cNvSpPr>
              <p:nvPr/>
            </p:nvSpPr>
            <p:spPr bwMode="auto">
              <a:xfrm>
                <a:off x="-1658938" y="3038476"/>
                <a:ext cx="242888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89" name="Line 52"/>
              <p:cNvSpPr>
                <a:spLocks noChangeShapeType="1"/>
              </p:cNvSpPr>
              <p:nvPr/>
            </p:nvSpPr>
            <p:spPr bwMode="auto">
              <a:xfrm>
                <a:off x="-1658938" y="3127376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0" name="Line 53"/>
              <p:cNvSpPr>
                <a:spLocks noChangeShapeType="1"/>
              </p:cNvSpPr>
              <p:nvPr/>
            </p:nvSpPr>
            <p:spPr bwMode="auto">
              <a:xfrm>
                <a:off x="-1658938" y="3216276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1" name="Line 54"/>
              <p:cNvSpPr>
                <a:spLocks noChangeShapeType="1"/>
              </p:cNvSpPr>
              <p:nvPr/>
            </p:nvSpPr>
            <p:spPr bwMode="auto">
              <a:xfrm>
                <a:off x="-1658938" y="3303588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2" name="Line 55"/>
              <p:cNvSpPr>
                <a:spLocks noChangeShapeType="1"/>
              </p:cNvSpPr>
              <p:nvPr/>
            </p:nvSpPr>
            <p:spPr bwMode="auto">
              <a:xfrm>
                <a:off x="-1658938" y="3392488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3" name="Line 56"/>
              <p:cNvSpPr>
                <a:spLocks noChangeShapeType="1"/>
              </p:cNvSpPr>
              <p:nvPr/>
            </p:nvSpPr>
            <p:spPr bwMode="auto">
              <a:xfrm>
                <a:off x="-1658938" y="3479801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4" name="Line 57"/>
              <p:cNvSpPr>
                <a:spLocks noChangeShapeType="1"/>
              </p:cNvSpPr>
              <p:nvPr/>
            </p:nvSpPr>
            <p:spPr bwMode="auto">
              <a:xfrm>
                <a:off x="-1658938" y="3568701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5" name="Line 58"/>
              <p:cNvSpPr>
                <a:spLocks noChangeShapeType="1"/>
              </p:cNvSpPr>
              <p:nvPr/>
            </p:nvSpPr>
            <p:spPr bwMode="auto">
              <a:xfrm>
                <a:off x="-1658938" y="3657601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6" name="Line 59"/>
              <p:cNvSpPr>
                <a:spLocks noChangeShapeType="1"/>
              </p:cNvSpPr>
              <p:nvPr/>
            </p:nvSpPr>
            <p:spPr bwMode="auto">
              <a:xfrm>
                <a:off x="-1658938" y="3744913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7" name="Line 60"/>
              <p:cNvSpPr>
                <a:spLocks noChangeShapeType="1"/>
              </p:cNvSpPr>
              <p:nvPr/>
            </p:nvSpPr>
            <p:spPr bwMode="auto">
              <a:xfrm>
                <a:off x="-1658938" y="3833813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8" name="Line 61"/>
              <p:cNvSpPr>
                <a:spLocks noChangeShapeType="1"/>
              </p:cNvSpPr>
              <p:nvPr/>
            </p:nvSpPr>
            <p:spPr bwMode="auto">
              <a:xfrm>
                <a:off x="-1658938" y="3921126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99" name="Line 62"/>
              <p:cNvSpPr>
                <a:spLocks noChangeShapeType="1"/>
              </p:cNvSpPr>
              <p:nvPr/>
            </p:nvSpPr>
            <p:spPr bwMode="auto">
              <a:xfrm>
                <a:off x="-1658938" y="4010026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0" name="Line 63"/>
              <p:cNvSpPr>
                <a:spLocks noChangeShapeType="1"/>
              </p:cNvSpPr>
              <p:nvPr/>
            </p:nvSpPr>
            <p:spPr bwMode="auto">
              <a:xfrm>
                <a:off x="-1658938" y="4097338"/>
                <a:ext cx="242888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1" name="Line 64"/>
              <p:cNvSpPr>
                <a:spLocks noChangeShapeType="1"/>
              </p:cNvSpPr>
              <p:nvPr/>
            </p:nvSpPr>
            <p:spPr bwMode="auto">
              <a:xfrm>
                <a:off x="-1658938" y="4186238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2" name="Line 65"/>
              <p:cNvSpPr>
                <a:spLocks noChangeShapeType="1"/>
              </p:cNvSpPr>
              <p:nvPr/>
            </p:nvSpPr>
            <p:spPr bwMode="auto">
              <a:xfrm>
                <a:off x="-1658938" y="4275138"/>
                <a:ext cx="187325" cy="1873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3" name="Line 66"/>
              <p:cNvSpPr>
                <a:spLocks noChangeShapeType="1"/>
              </p:cNvSpPr>
              <p:nvPr/>
            </p:nvSpPr>
            <p:spPr bwMode="auto">
              <a:xfrm>
                <a:off x="-1658938" y="4362451"/>
                <a:ext cx="98425" cy="1000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4" name="Line 67"/>
              <p:cNvSpPr>
                <a:spLocks noChangeShapeType="1"/>
              </p:cNvSpPr>
              <p:nvPr/>
            </p:nvSpPr>
            <p:spPr bwMode="auto">
              <a:xfrm>
                <a:off x="-1658938" y="4451351"/>
                <a:ext cx="11113" cy="11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5" name="Line 68"/>
              <p:cNvSpPr>
                <a:spLocks noChangeShapeType="1"/>
              </p:cNvSpPr>
              <p:nvPr/>
            </p:nvSpPr>
            <p:spPr bwMode="auto">
              <a:xfrm>
                <a:off x="-1658938" y="2862263"/>
                <a:ext cx="242888" cy="2428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6" name="Line 69"/>
              <p:cNvSpPr>
                <a:spLocks noChangeShapeType="1"/>
              </p:cNvSpPr>
              <p:nvPr/>
            </p:nvSpPr>
            <p:spPr bwMode="auto">
              <a:xfrm>
                <a:off x="-1571625" y="2862263"/>
                <a:ext cx="155575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7" name="Line 70"/>
              <p:cNvSpPr>
                <a:spLocks noChangeShapeType="1"/>
              </p:cNvSpPr>
              <p:nvPr/>
            </p:nvSpPr>
            <p:spPr bwMode="auto">
              <a:xfrm>
                <a:off x="-1482725" y="2862263"/>
                <a:ext cx="66675" cy="66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8" name="Line 71"/>
              <p:cNvSpPr>
                <a:spLocks noChangeShapeType="1"/>
              </p:cNvSpPr>
              <p:nvPr/>
            </p:nvSpPr>
            <p:spPr bwMode="auto">
              <a:xfrm>
                <a:off x="-1666875" y="2855913"/>
                <a:ext cx="257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09" name="Line 72"/>
              <p:cNvSpPr>
                <a:spLocks noChangeShapeType="1"/>
              </p:cNvSpPr>
              <p:nvPr/>
            </p:nvSpPr>
            <p:spPr bwMode="auto">
              <a:xfrm>
                <a:off x="-1409700" y="2855913"/>
                <a:ext cx="0" cy="1612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0" name="Line 73"/>
              <p:cNvSpPr>
                <a:spLocks noChangeShapeType="1"/>
              </p:cNvSpPr>
              <p:nvPr/>
            </p:nvSpPr>
            <p:spPr bwMode="auto">
              <a:xfrm flipV="1">
                <a:off x="-1666875" y="2855913"/>
                <a:ext cx="0" cy="1612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1" name="Line 74"/>
              <p:cNvSpPr>
                <a:spLocks noChangeShapeType="1"/>
              </p:cNvSpPr>
              <p:nvPr/>
            </p:nvSpPr>
            <p:spPr bwMode="auto">
              <a:xfrm>
                <a:off x="-3598863" y="4332288"/>
                <a:ext cx="0" cy="11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2" name="Line 75"/>
              <p:cNvSpPr>
                <a:spLocks noChangeShapeType="1"/>
              </p:cNvSpPr>
              <p:nvPr/>
            </p:nvSpPr>
            <p:spPr bwMode="auto">
              <a:xfrm>
                <a:off x="-3629025" y="433228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3" name="Line 76"/>
              <p:cNvSpPr>
                <a:spLocks noChangeShapeType="1"/>
              </p:cNvSpPr>
              <p:nvPr/>
            </p:nvSpPr>
            <p:spPr bwMode="auto">
              <a:xfrm>
                <a:off x="-2309813" y="4257676"/>
                <a:ext cx="0" cy="174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4" name="Line 77"/>
              <p:cNvSpPr>
                <a:spLocks noChangeShapeType="1"/>
              </p:cNvSpPr>
              <p:nvPr/>
            </p:nvSpPr>
            <p:spPr bwMode="auto">
              <a:xfrm>
                <a:off x="-2339975" y="4257676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5" name="Line 78"/>
              <p:cNvSpPr>
                <a:spLocks noChangeShapeType="1"/>
              </p:cNvSpPr>
              <p:nvPr/>
            </p:nvSpPr>
            <p:spPr bwMode="auto">
              <a:xfrm>
                <a:off x="-3341688" y="4287838"/>
                <a:ext cx="0" cy="15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6" name="Line 79"/>
              <p:cNvSpPr>
                <a:spLocks noChangeShapeType="1"/>
              </p:cNvSpPr>
              <p:nvPr/>
            </p:nvSpPr>
            <p:spPr bwMode="auto">
              <a:xfrm>
                <a:off x="-3371850" y="428783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7" name="Line 80"/>
              <p:cNvSpPr>
                <a:spLocks noChangeShapeType="1"/>
              </p:cNvSpPr>
              <p:nvPr/>
            </p:nvSpPr>
            <p:spPr bwMode="auto">
              <a:xfrm>
                <a:off x="-2052638" y="3808413"/>
                <a:ext cx="0" cy="25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8" name="Line 81"/>
              <p:cNvSpPr>
                <a:spLocks noChangeShapeType="1"/>
              </p:cNvSpPr>
              <p:nvPr/>
            </p:nvSpPr>
            <p:spPr bwMode="auto">
              <a:xfrm>
                <a:off x="-2082800" y="380841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19" name="Line 82"/>
              <p:cNvSpPr>
                <a:spLocks noChangeShapeType="1"/>
              </p:cNvSpPr>
              <p:nvPr/>
            </p:nvSpPr>
            <p:spPr bwMode="auto">
              <a:xfrm>
                <a:off x="-3084513" y="4268788"/>
                <a:ext cx="0" cy="15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0" name="Line 83"/>
              <p:cNvSpPr>
                <a:spLocks noChangeShapeType="1"/>
              </p:cNvSpPr>
              <p:nvPr/>
            </p:nvSpPr>
            <p:spPr bwMode="auto">
              <a:xfrm>
                <a:off x="-3114675" y="42687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1" name="Line 84"/>
              <p:cNvSpPr>
                <a:spLocks noChangeShapeType="1"/>
              </p:cNvSpPr>
              <p:nvPr/>
            </p:nvSpPr>
            <p:spPr bwMode="auto">
              <a:xfrm>
                <a:off x="-1793875" y="3317876"/>
                <a:ext cx="0" cy="69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2" name="Line 85"/>
              <p:cNvSpPr>
                <a:spLocks noChangeShapeType="1"/>
              </p:cNvSpPr>
              <p:nvPr/>
            </p:nvSpPr>
            <p:spPr bwMode="auto">
              <a:xfrm>
                <a:off x="-1825625" y="3317876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3" name="Line 86"/>
              <p:cNvSpPr>
                <a:spLocks noChangeShapeType="1"/>
              </p:cNvSpPr>
              <p:nvPr/>
            </p:nvSpPr>
            <p:spPr bwMode="auto">
              <a:xfrm>
                <a:off x="-2825750" y="4197351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4" name="Line 87"/>
              <p:cNvSpPr>
                <a:spLocks noChangeShapeType="1"/>
              </p:cNvSpPr>
              <p:nvPr/>
            </p:nvSpPr>
            <p:spPr bwMode="auto">
              <a:xfrm>
                <a:off x="-2857500" y="4197351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5" name="Line 88"/>
              <p:cNvSpPr>
                <a:spLocks noChangeShapeType="1"/>
              </p:cNvSpPr>
              <p:nvPr/>
            </p:nvSpPr>
            <p:spPr bwMode="auto">
              <a:xfrm>
                <a:off x="-1536700" y="2767013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26" name="Line 89"/>
              <p:cNvSpPr>
                <a:spLocks noChangeShapeType="1"/>
              </p:cNvSpPr>
              <p:nvPr/>
            </p:nvSpPr>
            <p:spPr bwMode="auto">
              <a:xfrm>
                <a:off x="-1566863" y="2767013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519" name="Gruppieren 518"/>
            <p:cNvGrpSpPr/>
            <p:nvPr/>
          </p:nvGrpSpPr>
          <p:grpSpPr>
            <a:xfrm>
              <a:off x="1566789" y="3867499"/>
              <a:ext cx="1546225" cy="1879601"/>
              <a:chOff x="-2620963" y="1987550"/>
              <a:chExt cx="1546225" cy="1879601"/>
            </a:xfrm>
          </p:grpSpPr>
          <p:sp>
            <p:nvSpPr>
              <p:cNvPr id="520" name="Line 491"/>
              <p:cNvSpPr>
                <a:spLocks noChangeShapeType="1"/>
              </p:cNvSpPr>
              <p:nvPr/>
            </p:nvSpPr>
            <p:spPr bwMode="auto">
              <a:xfrm>
                <a:off x="-2613025" y="2724150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1" name="Line 492"/>
              <p:cNvSpPr>
                <a:spLocks noChangeShapeType="1"/>
              </p:cNvSpPr>
              <p:nvPr/>
            </p:nvSpPr>
            <p:spPr bwMode="auto">
              <a:xfrm flipV="1">
                <a:off x="-2613025" y="2724150"/>
                <a:ext cx="87312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2" name="Line 493"/>
              <p:cNvSpPr>
                <a:spLocks noChangeShapeType="1"/>
              </p:cNvSpPr>
              <p:nvPr/>
            </p:nvSpPr>
            <p:spPr bwMode="auto">
              <a:xfrm flipV="1">
                <a:off x="-2613025" y="2743200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3" name="Line 494"/>
              <p:cNvSpPr>
                <a:spLocks noChangeShapeType="1"/>
              </p:cNvSpPr>
              <p:nvPr/>
            </p:nvSpPr>
            <p:spPr bwMode="auto">
              <a:xfrm flipV="1">
                <a:off x="-2613025" y="2832100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4" name="Line 495"/>
              <p:cNvSpPr>
                <a:spLocks noChangeShapeType="1"/>
              </p:cNvSpPr>
              <p:nvPr/>
            </p:nvSpPr>
            <p:spPr bwMode="auto">
              <a:xfrm flipV="1">
                <a:off x="-2613025" y="291941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5" name="Line 496"/>
              <p:cNvSpPr>
                <a:spLocks noChangeShapeType="1"/>
              </p:cNvSpPr>
              <p:nvPr/>
            </p:nvSpPr>
            <p:spPr bwMode="auto">
              <a:xfrm flipV="1">
                <a:off x="-2613025" y="300831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6" name="Line 497"/>
              <p:cNvSpPr>
                <a:spLocks noChangeShapeType="1"/>
              </p:cNvSpPr>
              <p:nvPr/>
            </p:nvSpPr>
            <p:spPr bwMode="auto">
              <a:xfrm flipV="1">
                <a:off x="-2613025" y="3097213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7" name="Line 498"/>
              <p:cNvSpPr>
                <a:spLocks noChangeShapeType="1"/>
              </p:cNvSpPr>
              <p:nvPr/>
            </p:nvSpPr>
            <p:spPr bwMode="auto">
              <a:xfrm flipV="1">
                <a:off x="-2613025" y="3184525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8" name="Line 499"/>
              <p:cNvSpPr>
                <a:spLocks noChangeShapeType="1"/>
              </p:cNvSpPr>
              <p:nvPr/>
            </p:nvSpPr>
            <p:spPr bwMode="auto">
              <a:xfrm flipV="1">
                <a:off x="-2613025" y="3273425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29" name="Line 500"/>
              <p:cNvSpPr>
                <a:spLocks noChangeShapeType="1"/>
              </p:cNvSpPr>
              <p:nvPr/>
            </p:nvSpPr>
            <p:spPr bwMode="auto">
              <a:xfrm flipV="1">
                <a:off x="-2613025" y="3360738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0" name="Line 501"/>
              <p:cNvSpPr>
                <a:spLocks noChangeShapeType="1"/>
              </p:cNvSpPr>
              <p:nvPr/>
            </p:nvSpPr>
            <p:spPr bwMode="auto">
              <a:xfrm flipV="1">
                <a:off x="-2613025" y="3449638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1" name="Line 502"/>
              <p:cNvSpPr>
                <a:spLocks noChangeShapeType="1"/>
              </p:cNvSpPr>
              <p:nvPr/>
            </p:nvSpPr>
            <p:spPr bwMode="auto">
              <a:xfrm flipV="1">
                <a:off x="-2613025" y="3538538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2" name="Line 503"/>
              <p:cNvSpPr>
                <a:spLocks noChangeShapeType="1"/>
              </p:cNvSpPr>
              <p:nvPr/>
            </p:nvSpPr>
            <p:spPr bwMode="auto">
              <a:xfrm flipV="1">
                <a:off x="-2613025" y="3625850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3" name="Line 504"/>
              <p:cNvSpPr>
                <a:spLocks noChangeShapeType="1"/>
              </p:cNvSpPr>
              <p:nvPr/>
            </p:nvSpPr>
            <p:spPr bwMode="auto">
              <a:xfrm flipV="1">
                <a:off x="-2601913" y="3714750"/>
                <a:ext cx="146050" cy="146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4" name="Line 505"/>
              <p:cNvSpPr>
                <a:spLocks noChangeShapeType="1"/>
              </p:cNvSpPr>
              <p:nvPr/>
            </p:nvSpPr>
            <p:spPr bwMode="auto">
              <a:xfrm flipV="1">
                <a:off x="-2514600" y="3802063"/>
                <a:ext cx="58737" cy="587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5" name="Line 506"/>
              <p:cNvSpPr>
                <a:spLocks noChangeShapeType="1"/>
              </p:cNvSpPr>
              <p:nvPr/>
            </p:nvSpPr>
            <p:spPr bwMode="auto">
              <a:xfrm>
                <a:off x="-2620963" y="271621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6" name="Line 507"/>
              <p:cNvSpPr>
                <a:spLocks noChangeShapeType="1"/>
              </p:cNvSpPr>
              <p:nvPr/>
            </p:nvSpPr>
            <p:spPr bwMode="auto">
              <a:xfrm>
                <a:off x="-2449513" y="2716213"/>
                <a:ext cx="0" cy="11509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7" name="Line 508"/>
              <p:cNvSpPr>
                <a:spLocks noChangeShapeType="1"/>
              </p:cNvSpPr>
              <p:nvPr/>
            </p:nvSpPr>
            <p:spPr bwMode="auto">
              <a:xfrm flipV="1">
                <a:off x="-2620963" y="2716213"/>
                <a:ext cx="0" cy="11509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8" name="Line 509"/>
              <p:cNvSpPr>
                <a:spLocks noChangeShapeType="1"/>
              </p:cNvSpPr>
              <p:nvPr/>
            </p:nvSpPr>
            <p:spPr bwMode="auto">
              <a:xfrm>
                <a:off x="-1754188" y="2428875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39" name="Line 510"/>
              <p:cNvSpPr>
                <a:spLocks noChangeShapeType="1"/>
              </p:cNvSpPr>
              <p:nvPr/>
            </p:nvSpPr>
            <p:spPr bwMode="auto">
              <a:xfrm flipV="1">
                <a:off x="-1754188" y="2428875"/>
                <a:ext cx="8890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0" name="Line 511"/>
              <p:cNvSpPr>
                <a:spLocks noChangeShapeType="1"/>
              </p:cNvSpPr>
              <p:nvPr/>
            </p:nvSpPr>
            <p:spPr bwMode="auto">
              <a:xfrm flipV="1">
                <a:off x="-1754188" y="2447925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1" name="Line 512"/>
              <p:cNvSpPr>
                <a:spLocks noChangeShapeType="1"/>
              </p:cNvSpPr>
              <p:nvPr/>
            </p:nvSpPr>
            <p:spPr bwMode="auto">
              <a:xfrm flipV="1">
                <a:off x="-1754188" y="2536825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2" name="Line 513"/>
              <p:cNvSpPr>
                <a:spLocks noChangeShapeType="1"/>
              </p:cNvSpPr>
              <p:nvPr/>
            </p:nvSpPr>
            <p:spPr bwMode="auto">
              <a:xfrm flipV="1">
                <a:off x="-1754188" y="2624138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3" name="Line 514"/>
              <p:cNvSpPr>
                <a:spLocks noChangeShapeType="1"/>
              </p:cNvSpPr>
              <p:nvPr/>
            </p:nvSpPr>
            <p:spPr bwMode="auto">
              <a:xfrm flipV="1">
                <a:off x="-1754188" y="2713038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4" name="Line 515"/>
              <p:cNvSpPr>
                <a:spLocks noChangeShapeType="1"/>
              </p:cNvSpPr>
              <p:nvPr/>
            </p:nvSpPr>
            <p:spPr bwMode="auto">
              <a:xfrm flipV="1">
                <a:off x="-1754188" y="2801938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5" name="Line 516"/>
              <p:cNvSpPr>
                <a:spLocks noChangeShapeType="1"/>
              </p:cNvSpPr>
              <p:nvPr/>
            </p:nvSpPr>
            <p:spPr bwMode="auto">
              <a:xfrm flipV="1">
                <a:off x="-1754188" y="2889250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6" name="Line 517"/>
              <p:cNvSpPr>
                <a:spLocks noChangeShapeType="1"/>
              </p:cNvSpPr>
              <p:nvPr/>
            </p:nvSpPr>
            <p:spPr bwMode="auto">
              <a:xfrm flipV="1">
                <a:off x="-1754188" y="2978150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7" name="Line 518"/>
              <p:cNvSpPr>
                <a:spLocks noChangeShapeType="1"/>
              </p:cNvSpPr>
              <p:nvPr/>
            </p:nvSpPr>
            <p:spPr bwMode="auto">
              <a:xfrm flipV="1">
                <a:off x="-1754188" y="306546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8" name="Line 519"/>
              <p:cNvSpPr>
                <a:spLocks noChangeShapeType="1"/>
              </p:cNvSpPr>
              <p:nvPr/>
            </p:nvSpPr>
            <p:spPr bwMode="auto">
              <a:xfrm flipV="1">
                <a:off x="-1754188" y="315436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49" name="Line 520"/>
              <p:cNvSpPr>
                <a:spLocks noChangeShapeType="1"/>
              </p:cNvSpPr>
              <p:nvPr/>
            </p:nvSpPr>
            <p:spPr bwMode="auto">
              <a:xfrm flipV="1">
                <a:off x="-1754188" y="3241675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0" name="Line 521"/>
              <p:cNvSpPr>
                <a:spLocks noChangeShapeType="1"/>
              </p:cNvSpPr>
              <p:nvPr/>
            </p:nvSpPr>
            <p:spPr bwMode="auto">
              <a:xfrm flipV="1">
                <a:off x="-1754188" y="3330575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1" name="Line 522"/>
              <p:cNvSpPr>
                <a:spLocks noChangeShapeType="1"/>
              </p:cNvSpPr>
              <p:nvPr/>
            </p:nvSpPr>
            <p:spPr bwMode="auto">
              <a:xfrm flipV="1">
                <a:off x="-1754188" y="3419475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2" name="Line 523"/>
              <p:cNvSpPr>
                <a:spLocks noChangeShapeType="1"/>
              </p:cNvSpPr>
              <p:nvPr/>
            </p:nvSpPr>
            <p:spPr bwMode="auto">
              <a:xfrm flipV="1">
                <a:off x="-1754188" y="3506788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3" name="Line 524"/>
              <p:cNvSpPr>
                <a:spLocks noChangeShapeType="1"/>
              </p:cNvSpPr>
              <p:nvPr/>
            </p:nvSpPr>
            <p:spPr bwMode="auto">
              <a:xfrm flipV="1">
                <a:off x="-1754188" y="3595688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4" name="Line 525"/>
              <p:cNvSpPr>
                <a:spLocks noChangeShapeType="1"/>
              </p:cNvSpPr>
              <p:nvPr/>
            </p:nvSpPr>
            <p:spPr bwMode="auto">
              <a:xfrm flipV="1">
                <a:off x="-1754188" y="3683000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5" name="Line 526"/>
              <p:cNvSpPr>
                <a:spLocks noChangeShapeType="1"/>
              </p:cNvSpPr>
              <p:nvPr/>
            </p:nvSpPr>
            <p:spPr bwMode="auto">
              <a:xfrm flipV="1">
                <a:off x="-1685925" y="3771900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6" name="Line 527"/>
              <p:cNvSpPr>
                <a:spLocks noChangeShapeType="1"/>
              </p:cNvSpPr>
              <p:nvPr/>
            </p:nvSpPr>
            <p:spPr bwMode="auto">
              <a:xfrm>
                <a:off x="-1762125" y="242093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7" name="Line 528"/>
              <p:cNvSpPr>
                <a:spLocks noChangeShapeType="1"/>
              </p:cNvSpPr>
              <p:nvPr/>
            </p:nvSpPr>
            <p:spPr bwMode="auto">
              <a:xfrm>
                <a:off x="-1590675" y="2420938"/>
                <a:ext cx="0" cy="1446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8" name="Line 529"/>
              <p:cNvSpPr>
                <a:spLocks noChangeShapeType="1"/>
              </p:cNvSpPr>
              <p:nvPr/>
            </p:nvSpPr>
            <p:spPr bwMode="auto">
              <a:xfrm flipV="1">
                <a:off x="-1762125" y="2420938"/>
                <a:ext cx="0" cy="1446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59" name="Rectangle 530"/>
              <p:cNvSpPr>
                <a:spLocks noChangeArrowheads="1"/>
              </p:cNvSpPr>
              <p:nvPr/>
            </p:nvSpPr>
            <p:spPr bwMode="auto">
              <a:xfrm>
                <a:off x="-1590675" y="2471738"/>
                <a:ext cx="171450" cy="1395413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0" name="Line 531"/>
              <p:cNvSpPr>
                <a:spLocks noChangeShapeType="1"/>
              </p:cNvSpPr>
              <p:nvPr/>
            </p:nvSpPr>
            <p:spPr bwMode="auto">
              <a:xfrm>
                <a:off x="-1590675" y="247173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1" name="Line 532"/>
              <p:cNvSpPr>
                <a:spLocks noChangeShapeType="1"/>
              </p:cNvSpPr>
              <p:nvPr/>
            </p:nvSpPr>
            <p:spPr bwMode="auto">
              <a:xfrm>
                <a:off x="-1419225" y="2471738"/>
                <a:ext cx="0" cy="13954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2" name="Line 533"/>
              <p:cNvSpPr>
                <a:spLocks noChangeShapeType="1"/>
              </p:cNvSpPr>
              <p:nvPr/>
            </p:nvSpPr>
            <p:spPr bwMode="auto">
              <a:xfrm flipV="1">
                <a:off x="-1590675" y="2471738"/>
                <a:ext cx="0" cy="13954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3" name="Rectangle 534"/>
              <p:cNvSpPr>
                <a:spLocks noChangeArrowheads="1"/>
              </p:cNvSpPr>
              <p:nvPr/>
            </p:nvSpPr>
            <p:spPr bwMode="auto">
              <a:xfrm>
                <a:off x="-2276475" y="2757488"/>
                <a:ext cx="171450" cy="110966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4" name="Line 535"/>
              <p:cNvSpPr>
                <a:spLocks noChangeShapeType="1"/>
              </p:cNvSpPr>
              <p:nvPr/>
            </p:nvSpPr>
            <p:spPr bwMode="auto">
              <a:xfrm>
                <a:off x="-2276475" y="275748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5" name="Line 536"/>
              <p:cNvSpPr>
                <a:spLocks noChangeShapeType="1"/>
              </p:cNvSpPr>
              <p:nvPr/>
            </p:nvSpPr>
            <p:spPr bwMode="auto">
              <a:xfrm>
                <a:off x="-2105025" y="2757488"/>
                <a:ext cx="0" cy="11096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6" name="Line 537"/>
              <p:cNvSpPr>
                <a:spLocks noChangeShapeType="1"/>
              </p:cNvSpPr>
              <p:nvPr/>
            </p:nvSpPr>
            <p:spPr bwMode="auto">
              <a:xfrm flipV="1">
                <a:off x="-2276475" y="2757488"/>
                <a:ext cx="0" cy="11096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7" name="Rectangle 538"/>
              <p:cNvSpPr>
                <a:spLocks noChangeArrowheads="1"/>
              </p:cNvSpPr>
              <p:nvPr/>
            </p:nvSpPr>
            <p:spPr bwMode="auto">
              <a:xfrm>
                <a:off x="-1417638" y="2460625"/>
                <a:ext cx="171450" cy="1406525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8" name="Line 539"/>
              <p:cNvSpPr>
                <a:spLocks noChangeShapeType="1"/>
              </p:cNvSpPr>
              <p:nvPr/>
            </p:nvSpPr>
            <p:spPr bwMode="auto">
              <a:xfrm>
                <a:off x="-1417638" y="2460625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69" name="Line 540"/>
              <p:cNvSpPr>
                <a:spLocks noChangeShapeType="1"/>
              </p:cNvSpPr>
              <p:nvPr/>
            </p:nvSpPr>
            <p:spPr bwMode="auto">
              <a:xfrm>
                <a:off x="-1246188" y="2460625"/>
                <a:ext cx="0" cy="1406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0" name="Line 541"/>
              <p:cNvSpPr>
                <a:spLocks noChangeShapeType="1"/>
              </p:cNvSpPr>
              <p:nvPr/>
            </p:nvSpPr>
            <p:spPr bwMode="auto">
              <a:xfrm flipV="1">
                <a:off x="-1417638" y="2460625"/>
                <a:ext cx="0" cy="1406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1" name="Rectangle 542"/>
              <p:cNvSpPr>
                <a:spLocks noChangeArrowheads="1"/>
              </p:cNvSpPr>
              <p:nvPr/>
            </p:nvSpPr>
            <p:spPr bwMode="auto">
              <a:xfrm>
                <a:off x="-2105025" y="2417763"/>
                <a:ext cx="171450" cy="144938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2" name="Line 543"/>
              <p:cNvSpPr>
                <a:spLocks noChangeShapeType="1"/>
              </p:cNvSpPr>
              <p:nvPr/>
            </p:nvSpPr>
            <p:spPr bwMode="auto">
              <a:xfrm>
                <a:off x="-2098675" y="242411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3" name="Line 544"/>
              <p:cNvSpPr>
                <a:spLocks noChangeShapeType="1"/>
              </p:cNvSpPr>
              <p:nvPr/>
            </p:nvSpPr>
            <p:spPr bwMode="auto">
              <a:xfrm>
                <a:off x="-2098675" y="251301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4" name="Line 545"/>
              <p:cNvSpPr>
                <a:spLocks noChangeShapeType="1"/>
              </p:cNvSpPr>
              <p:nvPr/>
            </p:nvSpPr>
            <p:spPr bwMode="auto">
              <a:xfrm>
                <a:off x="-2098675" y="2601913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5" name="Line 546"/>
              <p:cNvSpPr>
                <a:spLocks noChangeShapeType="1"/>
              </p:cNvSpPr>
              <p:nvPr/>
            </p:nvSpPr>
            <p:spPr bwMode="auto">
              <a:xfrm>
                <a:off x="-2098675" y="2689225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6" name="Line 547"/>
              <p:cNvSpPr>
                <a:spLocks noChangeShapeType="1"/>
              </p:cNvSpPr>
              <p:nvPr/>
            </p:nvSpPr>
            <p:spPr bwMode="auto">
              <a:xfrm>
                <a:off x="-2098675" y="2778125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7" name="Line 548"/>
              <p:cNvSpPr>
                <a:spLocks noChangeShapeType="1"/>
              </p:cNvSpPr>
              <p:nvPr/>
            </p:nvSpPr>
            <p:spPr bwMode="auto">
              <a:xfrm>
                <a:off x="-2098675" y="2865438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8" name="Line 549"/>
              <p:cNvSpPr>
                <a:spLocks noChangeShapeType="1"/>
              </p:cNvSpPr>
              <p:nvPr/>
            </p:nvSpPr>
            <p:spPr bwMode="auto">
              <a:xfrm>
                <a:off x="-2098675" y="2954338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79" name="Line 550"/>
              <p:cNvSpPr>
                <a:spLocks noChangeShapeType="1"/>
              </p:cNvSpPr>
              <p:nvPr/>
            </p:nvSpPr>
            <p:spPr bwMode="auto">
              <a:xfrm>
                <a:off x="-2098675" y="3043238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0" name="Line 551"/>
              <p:cNvSpPr>
                <a:spLocks noChangeShapeType="1"/>
              </p:cNvSpPr>
              <p:nvPr/>
            </p:nvSpPr>
            <p:spPr bwMode="auto">
              <a:xfrm>
                <a:off x="-2098675" y="3130550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1" name="Line 552"/>
              <p:cNvSpPr>
                <a:spLocks noChangeShapeType="1"/>
              </p:cNvSpPr>
              <p:nvPr/>
            </p:nvSpPr>
            <p:spPr bwMode="auto">
              <a:xfrm>
                <a:off x="-2098675" y="3219450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2" name="Line 553"/>
              <p:cNvSpPr>
                <a:spLocks noChangeShapeType="1"/>
              </p:cNvSpPr>
              <p:nvPr/>
            </p:nvSpPr>
            <p:spPr bwMode="auto">
              <a:xfrm>
                <a:off x="-2098675" y="330676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3" name="Line 554"/>
              <p:cNvSpPr>
                <a:spLocks noChangeShapeType="1"/>
              </p:cNvSpPr>
              <p:nvPr/>
            </p:nvSpPr>
            <p:spPr bwMode="auto">
              <a:xfrm>
                <a:off x="-2098675" y="339566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4" name="Line 555"/>
              <p:cNvSpPr>
                <a:spLocks noChangeShapeType="1"/>
              </p:cNvSpPr>
              <p:nvPr/>
            </p:nvSpPr>
            <p:spPr bwMode="auto">
              <a:xfrm>
                <a:off x="-2098675" y="3482975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5" name="Line 556"/>
              <p:cNvSpPr>
                <a:spLocks noChangeShapeType="1"/>
              </p:cNvSpPr>
              <p:nvPr/>
            </p:nvSpPr>
            <p:spPr bwMode="auto">
              <a:xfrm>
                <a:off x="-2098675" y="3571875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6" name="Line 557"/>
              <p:cNvSpPr>
                <a:spLocks noChangeShapeType="1"/>
              </p:cNvSpPr>
              <p:nvPr/>
            </p:nvSpPr>
            <p:spPr bwMode="auto">
              <a:xfrm>
                <a:off x="-2098675" y="3660775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7" name="Line 558"/>
              <p:cNvSpPr>
                <a:spLocks noChangeShapeType="1"/>
              </p:cNvSpPr>
              <p:nvPr/>
            </p:nvSpPr>
            <p:spPr bwMode="auto">
              <a:xfrm>
                <a:off x="-2098675" y="3748088"/>
                <a:ext cx="112712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8" name="Line 559"/>
              <p:cNvSpPr>
                <a:spLocks noChangeShapeType="1"/>
              </p:cNvSpPr>
              <p:nvPr/>
            </p:nvSpPr>
            <p:spPr bwMode="auto">
              <a:xfrm>
                <a:off x="-2098675" y="3836988"/>
                <a:ext cx="23812" cy="23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89" name="Line 560"/>
              <p:cNvSpPr>
                <a:spLocks noChangeShapeType="1"/>
              </p:cNvSpPr>
              <p:nvPr/>
            </p:nvSpPr>
            <p:spPr bwMode="auto">
              <a:xfrm>
                <a:off x="-2098675" y="242411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0" name="Line 561"/>
              <p:cNvSpPr>
                <a:spLocks noChangeShapeType="1"/>
              </p:cNvSpPr>
              <p:nvPr/>
            </p:nvSpPr>
            <p:spPr bwMode="auto">
              <a:xfrm>
                <a:off x="-2009775" y="2424113"/>
                <a:ext cx="68262" cy="69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1" name="Line 562"/>
              <p:cNvSpPr>
                <a:spLocks noChangeShapeType="1"/>
              </p:cNvSpPr>
              <p:nvPr/>
            </p:nvSpPr>
            <p:spPr bwMode="auto">
              <a:xfrm>
                <a:off x="-2105025" y="241776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2" name="Line 563"/>
              <p:cNvSpPr>
                <a:spLocks noChangeShapeType="1"/>
              </p:cNvSpPr>
              <p:nvPr/>
            </p:nvSpPr>
            <p:spPr bwMode="auto">
              <a:xfrm>
                <a:off x="-1933575" y="2417763"/>
                <a:ext cx="0" cy="1449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3" name="Line 564"/>
              <p:cNvSpPr>
                <a:spLocks noChangeShapeType="1"/>
              </p:cNvSpPr>
              <p:nvPr/>
            </p:nvSpPr>
            <p:spPr bwMode="auto">
              <a:xfrm flipV="1">
                <a:off x="-2105025" y="2417763"/>
                <a:ext cx="0" cy="1449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4" name="Rectangle 565"/>
              <p:cNvSpPr>
                <a:spLocks noChangeArrowheads="1"/>
              </p:cNvSpPr>
              <p:nvPr/>
            </p:nvSpPr>
            <p:spPr bwMode="auto">
              <a:xfrm>
                <a:off x="-1246188" y="2260600"/>
                <a:ext cx="171450" cy="160655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5" name="Line 566"/>
              <p:cNvSpPr>
                <a:spLocks noChangeShapeType="1"/>
              </p:cNvSpPr>
              <p:nvPr/>
            </p:nvSpPr>
            <p:spPr bwMode="auto">
              <a:xfrm>
                <a:off x="-1239838" y="2268538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6" name="Line 567"/>
              <p:cNvSpPr>
                <a:spLocks noChangeShapeType="1"/>
              </p:cNvSpPr>
              <p:nvPr/>
            </p:nvSpPr>
            <p:spPr bwMode="auto">
              <a:xfrm>
                <a:off x="-1239838" y="2355850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7" name="Line 568"/>
              <p:cNvSpPr>
                <a:spLocks noChangeShapeType="1"/>
              </p:cNvSpPr>
              <p:nvPr/>
            </p:nvSpPr>
            <p:spPr bwMode="auto">
              <a:xfrm>
                <a:off x="-1239838" y="2444750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8" name="Line 569"/>
              <p:cNvSpPr>
                <a:spLocks noChangeShapeType="1"/>
              </p:cNvSpPr>
              <p:nvPr/>
            </p:nvSpPr>
            <p:spPr bwMode="auto">
              <a:xfrm>
                <a:off x="-1239838" y="2533650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599" name="Line 570"/>
              <p:cNvSpPr>
                <a:spLocks noChangeShapeType="1"/>
              </p:cNvSpPr>
              <p:nvPr/>
            </p:nvSpPr>
            <p:spPr bwMode="auto">
              <a:xfrm>
                <a:off x="-1239838" y="262096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0" name="Line 571"/>
              <p:cNvSpPr>
                <a:spLocks noChangeShapeType="1"/>
              </p:cNvSpPr>
              <p:nvPr/>
            </p:nvSpPr>
            <p:spPr bwMode="auto">
              <a:xfrm>
                <a:off x="-1239838" y="2709863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1" name="Line 572"/>
              <p:cNvSpPr>
                <a:spLocks noChangeShapeType="1"/>
              </p:cNvSpPr>
              <p:nvPr/>
            </p:nvSpPr>
            <p:spPr bwMode="auto">
              <a:xfrm>
                <a:off x="-1239838" y="2797175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2" name="Line 573"/>
              <p:cNvSpPr>
                <a:spLocks noChangeShapeType="1"/>
              </p:cNvSpPr>
              <p:nvPr/>
            </p:nvSpPr>
            <p:spPr bwMode="auto">
              <a:xfrm>
                <a:off x="-1239838" y="2886075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3" name="Line 574"/>
              <p:cNvSpPr>
                <a:spLocks noChangeShapeType="1"/>
              </p:cNvSpPr>
              <p:nvPr/>
            </p:nvSpPr>
            <p:spPr bwMode="auto">
              <a:xfrm>
                <a:off x="-1239838" y="2973388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4" name="Line 575"/>
              <p:cNvSpPr>
                <a:spLocks noChangeShapeType="1"/>
              </p:cNvSpPr>
              <p:nvPr/>
            </p:nvSpPr>
            <p:spPr bwMode="auto">
              <a:xfrm>
                <a:off x="-1239838" y="3062288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5" name="Line 576"/>
              <p:cNvSpPr>
                <a:spLocks noChangeShapeType="1"/>
              </p:cNvSpPr>
              <p:nvPr/>
            </p:nvSpPr>
            <p:spPr bwMode="auto">
              <a:xfrm>
                <a:off x="-1239838" y="3151188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6" name="Line 577"/>
              <p:cNvSpPr>
                <a:spLocks noChangeShapeType="1"/>
              </p:cNvSpPr>
              <p:nvPr/>
            </p:nvSpPr>
            <p:spPr bwMode="auto">
              <a:xfrm>
                <a:off x="-1239838" y="3238500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7" name="Line 578"/>
              <p:cNvSpPr>
                <a:spLocks noChangeShapeType="1"/>
              </p:cNvSpPr>
              <p:nvPr/>
            </p:nvSpPr>
            <p:spPr bwMode="auto">
              <a:xfrm>
                <a:off x="-1239838" y="3327400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8" name="Line 579"/>
              <p:cNvSpPr>
                <a:spLocks noChangeShapeType="1"/>
              </p:cNvSpPr>
              <p:nvPr/>
            </p:nvSpPr>
            <p:spPr bwMode="auto">
              <a:xfrm>
                <a:off x="-1239838" y="341471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09" name="Line 580"/>
              <p:cNvSpPr>
                <a:spLocks noChangeShapeType="1"/>
              </p:cNvSpPr>
              <p:nvPr/>
            </p:nvSpPr>
            <p:spPr bwMode="auto">
              <a:xfrm>
                <a:off x="-1239838" y="3503613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0" name="Line 581"/>
              <p:cNvSpPr>
                <a:spLocks noChangeShapeType="1"/>
              </p:cNvSpPr>
              <p:nvPr/>
            </p:nvSpPr>
            <p:spPr bwMode="auto">
              <a:xfrm>
                <a:off x="-1239838" y="3592513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1" name="Line 582"/>
              <p:cNvSpPr>
                <a:spLocks noChangeShapeType="1"/>
              </p:cNvSpPr>
              <p:nvPr/>
            </p:nvSpPr>
            <p:spPr bwMode="auto">
              <a:xfrm>
                <a:off x="-1239838" y="3679825"/>
                <a:ext cx="157162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2" name="Line 583"/>
              <p:cNvSpPr>
                <a:spLocks noChangeShapeType="1"/>
              </p:cNvSpPr>
              <p:nvPr/>
            </p:nvSpPr>
            <p:spPr bwMode="auto">
              <a:xfrm>
                <a:off x="-1239838" y="3768725"/>
                <a:ext cx="92075" cy="920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3" name="Line 584"/>
              <p:cNvSpPr>
                <a:spLocks noChangeShapeType="1"/>
              </p:cNvSpPr>
              <p:nvPr/>
            </p:nvSpPr>
            <p:spPr bwMode="auto">
              <a:xfrm>
                <a:off x="-1239838" y="3856038"/>
                <a:ext cx="4762" cy="47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4" name="Line 585"/>
              <p:cNvSpPr>
                <a:spLocks noChangeShapeType="1"/>
              </p:cNvSpPr>
              <p:nvPr/>
            </p:nvSpPr>
            <p:spPr bwMode="auto">
              <a:xfrm>
                <a:off x="-1239838" y="2268538"/>
                <a:ext cx="157162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5" name="Line 586"/>
              <p:cNvSpPr>
                <a:spLocks noChangeShapeType="1"/>
              </p:cNvSpPr>
              <p:nvPr/>
            </p:nvSpPr>
            <p:spPr bwMode="auto">
              <a:xfrm>
                <a:off x="-1150938" y="2268538"/>
                <a:ext cx="68262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6" name="Line 587"/>
              <p:cNvSpPr>
                <a:spLocks noChangeShapeType="1"/>
              </p:cNvSpPr>
              <p:nvPr/>
            </p:nvSpPr>
            <p:spPr bwMode="auto">
              <a:xfrm>
                <a:off x="-1246188" y="2260600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7" name="Line 588"/>
              <p:cNvSpPr>
                <a:spLocks noChangeShapeType="1"/>
              </p:cNvSpPr>
              <p:nvPr/>
            </p:nvSpPr>
            <p:spPr bwMode="auto">
              <a:xfrm>
                <a:off x="-1074738" y="2260600"/>
                <a:ext cx="0" cy="1606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8" name="Line 589"/>
              <p:cNvSpPr>
                <a:spLocks noChangeShapeType="1"/>
              </p:cNvSpPr>
              <p:nvPr/>
            </p:nvSpPr>
            <p:spPr bwMode="auto">
              <a:xfrm flipV="1">
                <a:off x="-1246188" y="2260600"/>
                <a:ext cx="0" cy="1606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19" name="Line 590"/>
              <p:cNvSpPr>
                <a:spLocks noChangeShapeType="1"/>
              </p:cNvSpPr>
              <p:nvPr/>
            </p:nvSpPr>
            <p:spPr bwMode="auto">
              <a:xfrm>
                <a:off x="-2535238" y="2633663"/>
                <a:ext cx="0" cy="82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0" name="Line 591"/>
              <p:cNvSpPr>
                <a:spLocks noChangeShapeType="1"/>
              </p:cNvSpPr>
              <p:nvPr/>
            </p:nvSpPr>
            <p:spPr bwMode="auto">
              <a:xfrm>
                <a:off x="-2566988" y="263366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1" name="Line 592"/>
              <p:cNvSpPr>
                <a:spLocks noChangeShapeType="1"/>
              </p:cNvSpPr>
              <p:nvPr/>
            </p:nvSpPr>
            <p:spPr bwMode="auto">
              <a:xfrm>
                <a:off x="-1676400" y="2346325"/>
                <a:ext cx="0" cy="746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2" name="Line 593"/>
              <p:cNvSpPr>
                <a:spLocks noChangeShapeType="1"/>
              </p:cNvSpPr>
              <p:nvPr/>
            </p:nvSpPr>
            <p:spPr bwMode="auto">
              <a:xfrm>
                <a:off x="-1708150" y="2346325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3" name="Line 594"/>
              <p:cNvSpPr>
                <a:spLocks noChangeShapeType="1"/>
              </p:cNvSpPr>
              <p:nvPr/>
            </p:nvSpPr>
            <p:spPr bwMode="auto">
              <a:xfrm>
                <a:off x="-1503363" y="2346325"/>
                <a:ext cx="0" cy="1254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4" name="Line 595"/>
              <p:cNvSpPr>
                <a:spLocks noChangeShapeType="1"/>
              </p:cNvSpPr>
              <p:nvPr/>
            </p:nvSpPr>
            <p:spPr bwMode="auto">
              <a:xfrm>
                <a:off x="-1535113" y="2346325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5" name="Line 596"/>
              <p:cNvSpPr>
                <a:spLocks noChangeShapeType="1"/>
              </p:cNvSpPr>
              <p:nvPr/>
            </p:nvSpPr>
            <p:spPr bwMode="auto">
              <a:xfrm>
                <a:off x="-2192338" y="2619375"/>
                <a:ext cx="0" cy="138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6" name="Line 597"/>
              <p:cNvSpPr>
                <a:spLocks noChangeShapeType="1"/>
              </p:cNvSpPr>
              <p:nvPr/>
            </p:nvSpPr>
            <p:spPr bwMode="auto">
              <a:xfrm>
                <a:off x="-2222500" y="2619375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7" name="Line 598"/>
              <p:cNvSpPr>
                <a:spLocks noChangeShapeType="1"/>
              </p:cNvSpPr>
              <p:nvPr/>
            </p:nvSpPr>
            <p:spPr bwMode="auto">
              <a:xfrm>
                <a:off x="-1333500" y="2347913"/>
                <a:ext cx="0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8" name="Line 599"/>
              <p:cNvSpPr>
                <a:spLocks noChangeShapeType="1"/>
              </p:cNvSpPr>
              <p:nvPr/>
            </p:nvSpPr>
            <p:spPr bwMode="auto">
              <a:xfrm>
                <a:off x="-1363663" y="234791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29" name="Line 600"/>
              <p:cNvSpPr>
                <a:spLocks noChangeShapeType="1"/>
              </p:cNvSpPr>
              <p:nvPr/>
            </p:nvSpPr>
            <p:spPr bwMode="auto">
              <a:xfrm>
                <a:off x="-2019300" y="2057400"/>
                <a:ext cx="0" cy="3603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0" name="Line 601"/>
              <p:cNvSpPr>
                <a:spLocks noChangeShapeType="1"/>
              </p:cNvSpPr>
              <p:nvPr/>
            </p:nvSpPr>
            <p:spPr bwMode="auto">
              <a:xfrm>
                <a:off x="-2049463" y="205740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1" name="Line 602"/>
              <p:cNvSpPr>
                <a:spLocks noChangeShapeType="1"/>
              </p:cNvSpPr>
              <p:nvPr/>
            </p:nvSpPr>
            <p:spPr bwMode="auto">
              <a:xfrm>
                <a:off x="-1160463" y="1987550"/>
                <a:ext cx="0" cy="273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2" name="Line 603"/>
              <p:cNvSpPr>
                <a:spLocks noChangeShapeType="1"/>
              </p:cNvSpPr>
              <p:nvPr/>
            </p:nvSpPr>
            <p:spPr bwMode="auto">
              <a:xfrm>
                <a:off x="-1190625" y="1987550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633" name="Gruppieren 632"/>
            <p:cNvGrpSpPr/>
            <p:nvPr/>
          </p:nvGrpSpPr>
          <p:grpSpPr>
            <a:xfrm>
              <a:off x="3601533" y="4080348"/>
              <a:ext cx="2446337" cy="1647825"/>
              <a:chOff x="-4235450" y="2525713"/>
              <a:chExt cx="2446337" cy="1647825"/>
            </a:xfrm>
          </p:grpSpPr>
          <p:sp>
            <p:nvSpPr>
              <p:cNvPr id="634" name="Line 630"/>
              <p:cNvSpPr>
                <a:spLocks noChangeShapeType="1"/>
              </p:cNvSpPr>
              <p:nvPr/>
            </p:nvSpPr>
            <p:spPr bwMode="auto">
              <a:xfrm>
                <a:off x="-4227513" y="2822575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5" name="Line 631"/>
              <p:cNvSpPr>
                <a:spLocks noChangeShapeType="1"/>
              </p:cNvSpPr>
              <p:nvPr/>
            </p:nvSpPr>
            <p:spPr bwMode="auto">
              <a:xfrm flipV="1">
                <a:off x="-4227513" y="2822575"/>
                <a:ext cx="87313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6" name="Line 632"/>
              <p:cNvSpPr>
                <a:spLocks noChangeShapeType="1"/>
              </p:cNvSpPr>
              <p:nvPr/>
            </p:nvSpPr>
            <p:spPr bwMode="auto">
              <a:xfrm flipV="1">
                <a:off x="-4227513" y="2886075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7" name="Line 633"/>
              <p:cNvSpPr>
                <a:spLocks noChangeShapeType="1"/>
              </p:cNvSpPr>
              <p:nvPr/>
            </p:nvSpPr>
            <p:spPr bwMode="auto">
              <a:xfrm flipV="1">
                <a:off x="-4227513" y="2974975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8" name="Line 634"/>
              <p:cNvSpPr>
                <a:spLocks noChangeShapeType="1"/>
              </p:cNvSpPr>
              <p:nvPr/>
            </p:nvSpPr>
            <p:spPr bwMode="auto">
              <a:xfrm flipV="1">
                <a:off x="-4227513" y="3062288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39" name="Line 635"/>
              <p:cNvSpPr>
                <a:spLocks noChangeShapeType="1"/>
              </p:cNvSpPr>
              <p:nvPr/>
            </p:nvSpPr>
            <p:spPr bwMode="auto">
              <a:xfrm flipV="1">
                <a:off x="-4227513" y="3151188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0" name="Line 636"/>
              <p:cNvSpPr>
                <a:spLocks noChangeShapeType="1"/>
              </p:cNvSpPr>
              <p:nvPr/>
            </p:nvSpPr>
            <p:spPr bwMode="auto">
              <a:xfrm flipV="1">
                <a:off x="-4227513" y="3238500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1" name="Line 637"/>
              <p:cNvSpPr>
                <a:spLocks noChangeShapeType="1"/>
              </p:cNvSpPr>
              <p:nvPr/>
            </p:nvSpPr>
            <p:spPr bwMode="auto">
              <a:xfrm flipV="1">
                <a:off x="-4227513" y="3327400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2" name="Line 638"/>
              <p:cNvSpPr>
                <a:spLocks noChangeShapeType="1"/>
              </p:cNvSpPr>
              <p:nvPr/>
            </p:nvSpPr>
            <p:spPr bwMode="auto">
              <a:xfrm flipV="1">
                <a:off x="-4227513" y="3416300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3" name="Line 639"/>
              <p:cNvSpPr>
                <a:spLocks noChangeShapeType="1"/>
              </p:cNvSpPr>
              <p:nvPr/>
            </p:nvSpPr>
            <p:spPr bwMode="auto">
              <a:xfrm flipV="1">
                <a:off x="-4227513" y="3503613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4" name="Line 640"/>
              <p:cNvSpPr>
                <a:spLocks noChangeShapeType="1"/>
              </p:cNvSpPr>
              <p:nvPr/>
            </p:nvSpPr>
            <p:spPr bwMode="auto">
              <a:xfrm flipV="1">
                <a:off x="-4227513" y="3592513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5" name="Line 641"/>
              <p:cNvSpPr>
                <a:spLocks noChangeShapeType="1"/>
              </p:cNvSpPr>
              <p:nvPr/>
            </p:nvSpPr>
            <p:spPr bwMode="auto">
              <a:xfrm flipV="1">
                <a:off x="-4227513" y="3679825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6" name="Line 642"/>
              <p:cNvSpPr>
                <a:spLocks noChangeShapeType="1"/>
              </p:cNvSpPr>
              <p:nvPr/>
            </p:nvSpPr>
            <p:spPr bwMode="auto">
              <a:xfrm flipV="1">
                <a:off x="-4227513" y="3768725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7" name="Line 643"/>
              <p:cNvSpPr>
                <a:spLocks noChangeShapeType="1"/>
              </p:cNvSpPr>
              <p:nvPr/>
            </p:nvSpPr>
            <p:spPr bwMode="auto">
              <a:xfrm flipV="1">
                <a:off x="-4227513" y="3856038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8" name="Line 644"/>
              <p:cNvSpPr>
                <a:spLocks noChangeShapeType="1"/>
              </p:cNvSpPr>
              <p:nvPr/>
            </p:nvSpPr>
            <p:spPr bwMode="auto">
              <a:xfrm flipV="1">
                <a:off x="-4227513" y="3944938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49" name="Line 645"/>
              <p:cNvSpPr>
                <a:spLocks noChangeShapeType="1"/>
              </p:cNvSpPr>
              <p:nvPr/>
            </p:nvSpPr>
            <p:spPr bwMode="auto">
              <a:xfrm flipV="1">
                <a:off x="-4227513" y="4033838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0" name="Line 646"/>
              <p:cNvSpPr>
                <a:spLocks noChangeShapeType="1"/>
              </p:cNvSpPr>
              <p:nvPr/>
            </p:nvSpPr>
            <p:spPr bwMode="auto">
              <a:xfrm flipV="1">
                <a:off x="-4159250" y="4121150"/>
                <a:ext cx="44450" cy="460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1" name="Line 647"/>
              <p:cNvSpPr>
                <a:spLocks noChangeShapeType="1"/>
              </p:cNvSpPr>
              <p:nvPr/>
            </p:nvSpPr>
            <p:spPr bwMode="auto">
              <a:xfrm>
                <a:off x="-4235450" y="2816225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2" name="Line 648"/>
              <p:cNvSpPr>
                <a:spLocks noChangeShapeType="1"/>
              </p:cNvSpPr>
              <p:nvPr/>
            </p:nvSpPr>
            <p:spPr bwMode="auto">
              <a:xfrm>
                <a:off x="-4108450" y="2816225"/>
                <a:ext cx="0" cy="13573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3" name="Line 649"/>
              <p:cNvSpPr>
                <a:spLocks noChangeShapeType="1"/>
              </p:cNvSpPr>
              <p:nvPr/>
            </p:nvSpPr>
            <p:spPr bwMode="auto">
              <a:xfrm flipV="1">
                <a:off x="-4235450" y="2816225"/>
                <a:ext cx="0" cy="13573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4" name="Line 650"/>
              <p:cNvSpPr>
                <a:spLocks noChangeShapeType="1"/>
              </p:cNvSpPr>
              <p:nvPr/>
            </p:nvSpPr>
            <p:spPr bwMode="auto">
              <a:xfrm>
                <a:off x="-3582988" y="3824288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5" name="Line 651"/>
              <p:cNvSpPr>
                <a:spLocks noChangeShapeType="1"/>
              </p:cNvSpPr>
              <p:nvPr/>
            </p:nvSpPr>
            <p:spPr bwMode="auto">
              <a:xfrm flipV="1">
                <a:off x="-3582988" y="3824288"/>
                <a:ext cx="87313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6" name="Line 652"/>
              <p:cNvSpPr>
                <a:spLocks noChangeShapeType="1"/>
              </p:cNvSpPr>
              <p:nvPr/>
            </p:nvSpPr>
            <p:spPr bwMode="auto">
              <a:xfrm flipV="1">
                <a:off x="-3582988" y="3887788"/>
                <a:ext cx="112713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7" name="Line 653"/>
              <p:cNvSpPr>
                <a:spLocks noChangeShapeType="1"/>
              </p:cNvSpPr>
              <p:nvPr/>
            </p:nvSpPr>
            <p:spPr bwMode="auto">
              <a:xfrm flipV="1">
                <a:off x="-3582988" y="3975100"/>
                <a:ext cx="112713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8" name="Line 654"/>
              <p:cNvSpPr>
                <a:spLocks noChangeShapeType="1"/>
              </p:cNvSpPr>
              <p:nvPr/>
            </p:nvSpPr>
            <p:spPr bwMode="auto">
              <a:xfrm flipV="1">
                <a:off x="-3573463" y="4064000"/>
                <a:ext cx="103188" cy="1031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59" name="Line 655"/>
              <p:cNvSpPr>
                <a:spLocks noChangeShapeType="1"/>
              </p:cNvSpPr>
              <p:nvPr/>
            </p:nvSpPr>
            <p:spPr bwMode="auto">
              <a:xfrm flipV="1">
                <a:off x="-3484563" y="4152900"/>
                <a:ext cx="14288" cy="142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0" name="Line 656"/>
              <p:cNvSpPr>
                <a:spLocks noChangeShapeType="1"/>
              </p:cNvSpPr>
              <p:nvPr/>
            </p:nvSpPr>
            <p:spPr bwMode="auto">
              <a:xfrm>
                <a:off x="-3590925" y="3817938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1" name="Line 657"/>
              <p:cNvSpPr>
                <a:spLocks noChangeShapeType="1"/>
              </p:cNvSpPr>
              <p:nvPr/>
            </p:nvSpPr>
            <p:spPr bwMode="auto">
              <a:xfrm>
                <a:off x="-3462338" y="3817938"/>
                <a:ext cx="0" cy="355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2" name="Line 658"/>
              <p:cNvSpPr>
                <a:spLocks noChangeShapeType="1"/>
              </p:cNvSpPr>
              <p:nvPr/>
            </p:nvSpPr>
            <p:spPr bwMode="auto">
              <a:xfrm flipV="1">
                <a:off x="-3590925" y="3817938"/>
                <a:ext cx="0" cy="3556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3" name="Line 659"/>
              <p:cNvSpPr>
                <a:spLocks noChangeShapeType="1"/>
              </p:cNvSpPr>
              <p:nvPr/>
            </p:nvSpPr>
            <p:spPr bwMode="auto">
              <a:xfrm>
                <a:off x="-2941638" y="3822700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4" name="Line 660"/>
              <p:cNvSpPr>
                <a:spLocks noChangeShapeType="1"/>
              </p:cNvSpPr>
              <p:nvPr/>
            </p:nvSpPr>
            <p:spPr bwMode="auto">
              <a:xfrm flipV="1">
                <a:off x="-2941638" y="3822700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5" name="Line 661"/>
              <p:cNvSpPr>
                <a:spLocks noChangeShapeType="1"/>
              </p:cNvSpPr>
              <p:nvPr/>
            </p:nvSpPr>
            <p:spPr bwMode="auto">
              <a:xfrm flipV="1">
                <a:off x="-2941638" y="3884613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6" name="Line 662"/>
              <p:cNvSpPr>
                <a:spLocks noChangeShapeType="1"/>
              </p:cNvSpPr>
              <p:nvPr/>
            </p:nvSpPr>
            <p:spPr bwMode="auto">
              <a:xfrm flipV="1">
                <a:off x="-2941638" y="3971925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7" name="Line 663"/>
              <p:cNvSpPr>
                <a:spLocks noChangeShapeType="1"/>
              </p:cNvSpPr>
              <p:nvPr/>
            </p:nvSpPr>
            <p:spPr bwMode="auto">
              <a:xfrm flipV="1">
                <a:off x="-2932113" y="4060825"/>
                <a:ext cx="106363" cy="1063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8" name="Line 664"/>
              <p:cNvSpPr>
                <a:spLocks noChangeShapeType="1"/>
              </p:cNvSpPr>
              <p:nvPr/>
            </p:nvSpPr>
            <p:spPr bwMode="auto">
              <a:xfrm flipV="1">
                <a:off x="-2843213" y="4148138"/>
                <a:ext cx="17463" cy="19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69" name="Line 665"/>
              <p:cNvSpPr>
                <a:spLocks noChangeShapeType="1"/>
              </p:cNvSpPr>
              <p:nvPr/>
            </p:nvSpPr>
            <p:spPr bwMode="auto">
              <a:xfrm>
                <a:off x="-2947988" y="3814763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0" name="Line 666"/>
              <p:cNvSpPr>
                <a:spLocks noChangeShapeType="1"/>
              </p:cNvSpPr>
              <p:nvPr/>
            </p:nvSpPr>
            <p:spPr bwMode="auto">
              <a:xfrm>
                <a:off x="-2817813" y="3814763"/>
                <a:ext cx="0" cy="3587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1" name="Line 667"/>
              <p:cNvSpPr>
                <a:spLocks noChangeShapeType="1"/>
              </p:cNvSpPr>
              <p:nvPr/>
            </p:nvSpPr>
            <p:spPr bwMode="auto">
              <a:xfrm flipV="1">
                <a:off x="-2947988" y="3814763"/>
                <a:ext cx="0" cy="3587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2" name="Line 668"/>
              <p:cNvSpPr>
                <a:spLocks noChangeShapeType="1"/>
              </p:cNvSpPr>
              <p:nvPr/>
            </p:nvSpPr>
            <p:spPr bwMode="auto">
              <a:xfrm>
                <a:off x="-2297113" y="3862388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3" name="Line 669"/>
              <p:cNvSpPr>
                <a:spLocks noChangeShapeType="1"/>
              </p:cNvSpPr>
              <p:nvPr/>
            </p:nvSpPr>
            <p:spPr bwMode="auto">
              <a:xfrm flipV="1">
                <a:off x="-2297113" y="3862388"/>
                <a:ext cx="88900" cy="873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4" name="Line 670"/>
              <p:cNvSpPr>
                <a:spLocks noChangeShapeType="1"/>
              </p:cNvSpPr>
              <p:nvPr/>
            </p:nvSpPr>
            <p:spPr bwMode="auto">
              <a:xfrm flipV="1">
                <a:off x="-2297113" y="3922713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5" name="Line 671"/>
              <p:cNvSpPr>
                <a:spLocks noChangeShapeType="1"/>
              </p:cNvSpPr>
              <p:nvPr/>
            </p:nvSpPr>
            <p:spPr bwMode="auto">
              <a:xfrm flipV="1">
                <a:off x="-2297113" y="4011613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6" name="Line 672"/>
              <p:cNvSpPr>
                <a:spLocks noChangeShapeType="1"/>
              </p:cNvSpPr>
              <p:nvPr/>
            </p:nvSpPr>
            <p:spPr bwMode="auto">
              <a:xfrm flipV="1">
                <a:off x="-2247900" y="4100513"/>
                <a:ext cx="66675" cy="66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7" name="Line 673"/>
              <p:cNvSpPr>
                <a:spLocks noChangeShapeType="1"/>
              </p:cNvSpPr>
              <p:nvPr/>
            </p:nvSpPr>
            <p:spPr bwMode="auto">
              <a:xfrm>
                <a:off x="-2303463" y="3854450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8" name="Line 674"/>
              <p:cNvSpPr>
                <a:spLocks noChangeShapeType="1"/>
              </p:cNvSpPr>
              <p:nvPr/>
            </p:nvSpPr>
            <p:spPr bwMode="auto">
              <a:xfrm>
                <a:off x="-2173288" y="3854450"/>
                <a:ext cx="0" cy="3190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9" name="Line 675"/>
              <p:cNvSpPr>
                <a:spLocks noChangeShapeType="1"/>
              </p:cNvSpPr>
              <p:nvPr/>
            </p:nvSpPr>
            <p:spPr bwMode="auto">
              <a:xfrm flipV="1">
                <a:off x="-2303463" y="3854450"/>
                <a:ext cx="0" cy="3190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0" name="Rectangle 676"/>
              <p:cNvSpPr>
                <a:spLocks noChangeArrowheads="1"/>
              </p:cNvSpPr>
              <p:nvPr/>
            </p:nvSpPr>
            <p:spPr bwMode="auto">
              <a:xfrm>
                <a:off x="-4108450" y="3016250"/>
                <a:ext cx="130175" cy="1157287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1" name="Line 677"/>
              <p:cNvSpPr>
                <a:spLocks noChangeShapeType="1"/>
              </p:cNvSpPr>
              <p:nvPr/>
            </p:nvSpPr>
            <p:spPr bwMode="auto">
              <a:xfrm>
                <a:off x="-4108450" y="3016250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2" name="Line 678"/>
              <p:cNvSpPr>
                <a:spLocks noChangeShapeType="1"/>
              </p:cNvSpPr>
              <p:nvPr/>
            </p:nvSpPr>
            <p:spPr bwMode="auto">
              <a:xfrm>
                <a:off x="-3978275" y="3016250"/>
                <a:ext cx="0" cy="11572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3" name="Line 679"/>
              <p:cNvSpPr>
                <a:spLocks noChangeShapeType="1"/>
              </p:cNvSpPr>
              <p:nvPr/>
            </p:nvSpPr>
            <p:spPr bwMode="auto">
              <a:xfrm flipV="1">
                <a:off x="-4108450" y="3016250"/>
                <a:ext cx="0" cy="11572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4" name="Rectangle 680"/>
              <p:cNvSpPr>
                <a:spLocks noChangeArrowheads="1"/>
              </p:cNvSpPr>
              <p:nvPr/>
            </p:nvSpPr>
            <p:spPr bwMode="auto">
              <a:xfrm>
                <a:off x="-3462338" y="3932238"/>
                <a:ext cx="128588" cy="241300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5" name="Line 681"/>
              <p:cNvSpPr>
                <a:spLocks noChangeShapeType="1"/>
              </p:cNvSpPr>
              <p:nvPr/>
            </p:nvSpPr>
            <p:spPr bwMode="auto">
              <a:xfrm>
                <a:off x="-3462338" y="3932238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6" name="Line 682"/>
              <p:cNvSpPr>
                <a:spLocks noChangeShapeType="1"/>
              </p:cNvSpPr>
              <p:nvPr/>
            </p:nvSpPr>
            <p:spPr bwMode="auto">
              <a:xfrm>
                <a:off x="-3333750" y="3932238"/>
                <a:ext cx="0" cy="241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7" name="Line 683"/>
              <p:cNvSpPr>
                <a:spLocks noChangeShapeType="1"/>
              </p:cNvSpPr>
              <p:nvPr/>
            </p:nvSpPr>
            <p:spPr bwMode="auto">
              <a:xfrm flipV="1">
                <a:off x="-3462338" y="3932238"/>
                <a:ext cx="0" cy="241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8" name="Rectangle 684"/>
              <p:cNvSpPr>
                <a:spLocks noChangeArrowheads="1"/>
              </p:cNvSpPr>
              <p:nvPr/>
            </p:nvSpPr>
            <p:spPr bwMode="auto">
              <a:xfrm>
                <a:off x="-2817813" y="3829050"/>
                <a:ext cx="127000" cy="344487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9" name="Line 685"/>
              <p:cNvSpPr>
                <a:spLocks noChangeShapeType="1"/>
              </p:cNvSpPr>
              <p:nvPr/>
            </p:nvSpPr>
            <p:spPr bwMode="auto">
              <a:xfrm>
                <a:off x="-2817813" y="3829050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0" name="Line 686"/>
              <p:cNvSpPr>
                <a:spLocks noChangeShapeType="1"/>
              </p:cNvSpPr>
              <p:nvPr/>
            </p:nvSpPr>
            <p:spPr bwMode="auto">
              <a:xfrm>
                <a:off x="-2690813" y="3829050"/>
                <a:ext cx="0" cy="3444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1" name="Line 687"/>
              <p:cNvSpPr>
                <a:spLocks noChangeShapeType="1"/>
              </p:cNvSpPr>
              <p:nvPr/>
            </p:nvSpPr>
            <p:spPr bwMode="auto">
              <a:xfrm flipV="1">
                <a:off x="-2817813" y="3829050"/>
                <a:ext cx="0" cy="3444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2" name="Rectangle 688"/>
              <p:cNvSpPr>
                <a:spLocks noChangeArrowheads="1"/>
              </p:cNvSpPr>
              <p:nvPr/>
            </p:nvSpPr>
            <p:spPr bwMode="auto">
              <a:xfrm>
                <a:off x="-2173288" y="3876675"/>
                <a:ext cx="127000" cy="296862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3" name="Line 689"/>
              <p:cNvSpPr>
                <a:spLocks noChangeShapeType="1"/>
              </p:cNvSpPr>
              <p:nvPr/>
            </p:nvSpPr>
            <p:spPr bwMode="auto">
              <a:xfrm>
                <a:off x="-2173288" y="3876675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4" name="Line 690"/>
              <p:cNvSpPr>
                <a:spLocks noChangeShapeType="1"/>
              </p:cNvSpPr>
              <p:nvPr/>
            </p:nvSpPr>
            <p:spPr bwMode="auto">
              <a:xfrm>
                <a:off x="-2046288" y="3876675"/>
                <a:ext cx="0" cy="2968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5" name="Line 691"/>
              <p:cNvSpPr>
                <a:spLocks noChangeShapeType="1"/>
              </p:cNvSpPr>
              <p:nvPr/>
            </p:nvSpPr>
            <p:spPr bwMode="auto">
              <a:xfrm flipV="1">
                <a:off x="-2173288" y="3876675"/>
                <a:ext cx="0" cy="2968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6" name="Rectangle 692"/>
              <p:cNvSpPr>
                <a:spLocks noChangeArrowheads="1"/>
              </p:cNvSpPr>
              <p:nvPr/>
            </p:nvSpPr>
            <p:spPr bwMode="auto">
              <a:xfrm>
                <a:off x="-3978275" y="2921000"/>
                <a:ext cx="128588" cy="1252537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7" name="Line 693"/>
              <p:cNvSpPr>
                <a:spLocks noChangeShapeType="1"/>
              </p:cNvSpPr>
              <p:nvPr/>
            </p:nvSpPr>
            <p:spPr bwMode="auto">
              <a:xfrm>
                <a:off x="-3978275" y="2921000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8" name="Line 694"/>
              <p:cNvSpPr>
                <a:spLocks noChangeShapeType="1"/>
              </p:cNvSpPr>
              <p:nvPr/>
            </p:nvSpPr>
            <p:spPr bwMode="auto">
              <a:xfrm>
                <a:off x="-3849688" y="2921000"/>
                <a:ext cx="0" cy="12525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9" name="Line 695"/>
              <p:cNvSpPr>
                <a:spLocks noChangeShapeType="1"/>
              </p:cNvSpPr>
              <p:nvPr/>
            </p:nvSpPr>
            <p:spPr bwMode="auto">
              <a:xfrm flipV="1">
                <a:off x="-3978275" y="2921000"/>
                <a:ext cx="0" cy="12525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0" name="Rectangle 696"/>
              <p:cNvSpPr>
                <a:spLocks noChangeArrowheads="1"/>
              </p:cNvSpPr>
              <p:nvPr/>
            </p:nvSpPr>
            <p:spPr bwMode="auto">
              <a:xfrm>
                <a:off x="-3333750" y="3922713"/>
                <a:ext cx="128588" cy="250825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1" name="Line 697"/>
              <p:cNvSpPr>
                <a:spLocks noChangeShapeType="1"/>
              </p:cNvSpPr>
              <p:nvPr/>
            </p:nvSpPr>
            <p:spPr bwMode="auto">
              <a:xfrm>
                <a:off x="-3333750" y="3922713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2" name="Line 698"/>
              <p:cNvSpPr>
                <a:spLocks noChangeShapeType="1"/>
              </p:cNvSpPr>
              <p:nvPr/>
            </p:nvSpPr>
            <p:spPr bwMode="auto">
              <a:xfrm>
                <a:off x="-3205163" y="3922713"/>
                <a:ext cx="0" cy="2508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3" name="Line 699"/>
              <p:cNvSpPr>
                <a:spLocks noChangeShapeType="1"/>
              </p:cNvSpPr>
              <p:nvPr/>
            </p:nvSpPr>
            <p:spPr bwMode="auto">
              <a:xfrm flipV="1">
                <a:off x="-3333750" y="3922713"/>
                <a:ext cx="0" cy="2508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4" name="Rectangle 700"/>
              <p:cNvSpPr>
                <a:spLocks noChangeArrowheads="1"/>
              </p:cNvSpPr>
              <p:nvPr/>
            </p:nvSpPr>
            <p:spPr bwMode="auto">
              <a:xfrm>
                <a:off x="-2690813" y="3833813"/>
                <a:ext cx="130175" cy="339725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5" name="Line 701"/>
              <p:cNvSpPr>
                <a:spLocks noChangeShapeType="1"/>
              </p:cNvSpPr>
              <p:nvPr/>
            </p:nvSpPr>
            <p:spPr bwMode="auto">
              <a:xfrm>
                <a:off x="-2690813" y="3833813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6" name="Line 702"/>
              <p:cNvSpPr>
                <a:spLocks noChangeShapeType="1"/>
              </p:cNvSpPr>
              <p:nvPr/>
            </p:nvSpPr>
            <p:spPr bwMode="auto">
              <a:xfrm>
                <a:off x="-2560638" y="3833813"/>
                <a:ext cx="0" cy="339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7" name="Line 703"/>
              <p:cNvSpPr>
                <a:spLocks noChangeShapeType="1"/>
              </p:cNvSpPr>
              <p:nvPr/>
            </p:nvSpPr>
            <p:spPr bwMode="auto">
              <a:xfrm flipV="1">
                <a:off x="-2690813" y="3833813"/>
                <a:ext cx="0" cy="339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8" name="Rectangle 704"/>
              <p:cNvSpPr>
                <a:spLocks noChangeArrowheads="1"/>
              </p:cNvSpPr>
              <p:nvPr/>
            </p:nvSpPr>
            <p:spPr bwMode="auto">
              <a:xfrm>
                <a:off x="-2046288" y="3873500"/>
                <a:ext cx="130175" cy="300037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9" name="Line 705"/>
              <p:cNvSpPr>
                <a:spLocks noChangeShapeType="1"/>
              </p:cNvSpPr>
              <p:nvPr/>
            </p:nvSpPr>
            <p:spPr bwMode="auto">
              <a:xfrm>
                <a:off x="-2046288" y="3873500"/>
                <a:ext cx="1301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0" name="Line 706"/>
              <p:cNvSpPr>
                <a:spLocks noChangeShapeType="1"/>
              </p:cNvSpPr>
              <p:nvPr/>
            </p:nvSpPr>
            <p:spPr bwMode="auto">
              <a:xfrm>
                <a:off x="-1916113" y="3873500"/>
                <a:ext cx="0" cy="3000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1" name="Line 707"/>
              <p:cNvSpPr>
                <a:spLocks noChangeShapeType="1"/>
              </p:cNvSpPr>
              <p:nvPr/>
            </p:nvSpPr>
            <p:spPr bwMode="auto">
              <a:xfrm flipV="1">
                <a:off x="-2046288" y="3873500"/>
                <a:ext cx="0" cy="3000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2" name="Rectangle 708"/>
              <p:cNvSpPr>
                <a:spLocks noChangeArrowheads="1"/>
              </p:cNvSpPr>
              <p:nvPr/>
            </p:nvSpPr>
            <p:spPr bwMode="auto">
              <a:xfrm>
                <a:off x="-3849688" y="2816225"/>
                <a:ext cx="128588" cy="1357312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3" name="Line 709"/>
              <p:cNvSpPr>
                <a:spLocks noChangeShapeType="1"/>
              </p:cNvSpPr>
              <p:nvPr/>
            </p:nvSpPr>
            <p:spPr bwMode="auto">
              <a:xfrm>
                <a:off x="-3843338" y="2822575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4" name="Line 710"/>
              <p:cNvSpPr>
                <a:spLocks noChangeShapeType="1"/>
              </p:cNvSpPr>
              <p:nvPr/>
            </p:nvSpPr>
            <p:spPr bwMode="auto">
              <a:xfrm>
                <a:off x="-3843338" y="2911475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5" name="Line 711"/>
              <p:cNvSpPr>
                <a:spLocks noChangeShapeType="1"/>
              </p:cNvSpPr>
              <p:nvPr/>
            </p:nvSpPr>
            <p:spPr bwMode="auto">
              <a:xfrm>
                <a:off x="-3843338" y="3000375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6" name="Line 712"/>
              <p:cNvSpPr>
                <a:spLocks noChangeShapeType="1"/>
              </p:cNvSpPr>
              <p:nvPr/>
            </p:nvSpPr>
            <p:spPr bwMode="auto">
              <a:xfrm>
                <a:off x="-3843338" y="3087688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7" name="Line 713"/>
              <p:cNvSpPr>
                <a:spLocks noChangeShapeType="1"/>
              </p:cNvSpPr>
              <p:nvPr/>
            </p:nvSpPr>
            <p:spPr bwMode="auto">
              <a:xfrm>
                <a:off x="-3843338" y="3176588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8" name="Line 714"/>
              <p:cNvSpPr>
                <a:spLocks noChangeShapeType="1"/>
              </p:cNvSpPr>
              <p:nvPr/>
            </p:nvSpPr>
            <p:spPr bwMode="auto">
              <a:xfrm>
                <a:off x="-3843338" y="3263900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9" name="Line 715"/>
              <p:cNvSpPr>
                <a:spLocks noChangeShapeType="1"/>
              </p:cNvSpPr>
              <p:nvPr/>
            </p:nvSpPr>
            <p:spPr bwMode="auto">
              <a:xfrm>
                <a:off x="-3843338" y="3352800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0" name="Line 716"/>
              <p:cNvSpPr>
                <a:spLocks noChangeShapeType="1"/>
              </p:cNvSpPr>
              <p:nvPr/>
            </p:nvSpPr>
            <p:spPr bwMode="auto">
              <a:xfrm>
                <a:off x="-3843338" y="3440113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1" name="Line 717"/>
              <p:cNvSpPr>
                <a:spLocks noChangeShapeType="1"/>
              </p:cNvSpPr>
              <p:nvPr/>
            </p:nvSpPr>
            <p:spPr bwMode="auto">
              <a:xfrm>
                <a:off x="-3843338" y="3529013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2" name="Line 718"/>
              <p:cNvSpPr>
                <a:spLocks noChangeShapeType="1"/>
              </p:cNvSpPr>
              <p:nvPr/>
            </p:nvSpPr>
            <p:spPr bwMode="auto">
              <a:xfrm>
                <a:off x="-3843338" y="3617913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3" name="Line 719"/>
              <p:cNvSpPr>
                <a:spLocks noChangeShapeType="1"/>
              </p:cNvSpPr>
              <p:nvPr/>
            </p:nvSpPr>
            <p:spPr bwMode="auto">
              <a:xfrm>
                <a:off x="-3843338" y="3705225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4" name="Line 720"/>
              <p:cNvSpPr>
                <a:spLocks noChangeShapeType="1"/>
              </p:cNvSpPr>
              <p:nvPr/>
            </p:nvSpPr>
            <p:spPr bwMode="auto">
              <a:xfrm>
                <a:off x="-3843338" y="3794125"/>
                <a:ext cx="115888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5" name="Line 721"/>
              <p:cNvSpPr>
                <a:spLocks noChangeShapeType="1"/>
              </p:cNvSpPr>
              <p:nvPr/>
            </p:nvSpPr>
            <p:spPr bwMode="auto">
              <a:xfrm>
                <a:off x="-3843338" y="3881438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6" name="Line 722"/>
              <p:cNvSpPr>
                <a:spLocks noChangeShapeType="1"/>
              </p:cNvSpPr>
              <p:nvPr/>
            </p:nvSpPr>
            <p:spPr bwMode="auto">
              <a:xfrm>
                <a:off x="-3843338" y="3970338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7" name="Line 723"/>
              <p:cNvSpPr>
                <a:spLocks noChangeShapeType="1"/>
              </p:cNvSpPr>
              <p:nvPr/>
            </p:nvSpPr>
            <p:spPr bwMode="auto">
              <a:xfrm>
                <a:off x="-3843338" y="4059238"/>
                <a:ext cx="107950" cy="1079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8" name="Line 724"/>
              <p:cNvSpPr>
                <a:spLocks noChangeShapeType="1"/>
              </p:cNvSpPr>
              <p:nvPr/>
            </p:nvSpPr>
            <p:spPr bwMode="auto">
              <a:xfrm>
                <a:off x="-3843338" y="4146550"/>
                <a:ext cx="20638" cy="206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9" name="Line 725"/>
              <p:cNvSpPr>
                <a:spLocks noChangeShapeType="1"/>
              </p:cNvSpPr>
              <p:nvPr/>
            </p:nvSpPr>
            <p:spPr bwMode="auto">
              <a:xfrm>
                <a:off x="-3843338" y="2822575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0" name="Line 726"/>
              <p:cNvSpPr>
                <a:spLocks noChangeShapeType="1"/>
              </p:cNvSpPr>
              <p:nvPr/>
            </p:nvSpPr>
            <p:spPr bwMode="auto">
              <a:xfrm>
                <a:off x="-3754438" y="2822575"/>
                <a:ext cx="26988" cy="269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1" name="Line 727"/>
              <p:cNvSpPr>
                <a:spLocks noChangeShapeType="1"/>
              </p:cNvSpPr>
              <p:nvPr/>
            </p:nvSpPr>
            <p:spPr bwMode="auto">
              <a:xfrm>
                <a:off x="-3849688" y="2816225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2" name="Line 728"/>
              <p:cNvSpPr>
                <a:spLocks noChangeShapeType="1"/>
              </p:cNvSpPr>
              <p:nvPr/>
            </p:nvSpPr>
            <p:spPr bwMode="auto">
              <a:xfrm>
                <a:off x="-3721100" y="2816225"/>
                <a:ext cx="0" cy="13573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3" name="Line 729"/>
              <p:cNvSpPr>
                <a:spLocks noChangeShapeType="1"/>
              </p:cNvSpPr>
              <p:nvPr/>
            </p:nvSpPr>
            <p:spPr bwMode="auto">
              <a:xfrm flipV="1">
                <a:off x="-3849688" y="2816225"/>
                <a:ext cx="0" cy="13573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4" name="Rectangle 730"/>
              <p:cNvSpPr>
                <a:spLocks noChangeArrowheads="1"/>
              </p:cNvSpPr>
              <p:nvPr/>
            </p:nvSpPr>
            <p:spPr bwMode="auto">
              <a:xfrm>
                <a:off x="-3205163" y="3929063"/>
                <a:ext cx="128588" cy="244475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5" name="Line 731"/>
              <p:cNvSpPr>
                <a:spLocks noChangeShapeType="1"/>
              </p:cNvSpPr>
              <p:nvPr/>
            </p:nvSpPr>
            <p:spPr bwMode="auto">
              <a:xfrm>
                <a:off x="-3198813" y="3935413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6" name="Line 732"/>
              <p:cNvSpPr>
                <a:spLocks noChangeShapeType="1"/>
              </p:cNvSpPr>
              <p:nvPr/>
            </p:nvSpPr>
            <p:spPr bwMode="auto">
              <a:xfrm>
                <a:off x="-3198813" y="4024313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7" name="Line 733"/>
              <p:cNvSpPr>
                <a:spLocks noChangeShapeType="1"/>
              </p:cNvSpPr>
              <p:nvPr/>
            </p:nvSpPr>
            <p:spPr bwMode="auto">
              <a:xfrm>
                <a:off x="-3198813" y="4113213"/>
                <a:ext cx="53975" cy="53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8" name="Line 734"/>
              <p:cNvSpPr>
                <a:spLocks noChangeShapeType="1"/>
              </p:cNvSpPr>
              <p:nvPr/>
            </p:nvSpPr>
            <p:spPr bwMode="auto">
              <a:xfrm>
                <a:off x="-3198813" y="3935413"/>
                <a:ext cx="115888" cy="1158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9" name="Line 735"/>
              <p:cNvSpPr>
                <a:spLocks noChangeShapeType="1"/>
              </p:cNvSpPr>
              <p:nvPr/>
            </p:nvSpPr>
            <p:spPr bwMode="auto">
              <a:xfrm>
                <a:off x="-3109913" y="3935413"/>
                <a:ext cx="26988" cy="269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0" name="Line 736"/>
              <p:cNvSpPr>
                <a:spLocks noChangeShapeType="1"/>
              </p:cNvSpPr>
              <p:nvPr/>
            </p:nvSpPr>
            <p:spPr bwMode="auto">
              <a:xfrm>
                <a:off x="-3205163" y="3929063"/>
                <a:ext cx="1285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1" name="Line 737"/>
              <p:cNvSpPr>
                <a:spLocks noChangeShapeType="1"/>
              </p:cNvSpPr>
              <p:nvPr/>
            </p:nvSpPr>
            <p:spPr bwMode="auto">
              <a:xfrm>
                <a:off x="-3076575" y="3929063"/>
                <a:ext cx="0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2" name="Line 738"/>
              <p:cNvSpPr>
                <a:spLocks noChangeShapeType="1"/>
              </p:cNvSpPr>
              <p:nvPr/>
            </p:nvSpPr>
            <p:spPr bwMode="auto">
              <a:xfrm flipV="1">
                <a:off x="-3205163" y="3929063"/>
                <a:ext cx="0" cy="2444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3" name="Rectangle 739"/>
              <p:cNvSpPr>
                <a:spLocks noChangeArrowheads="1"/>
              </p:cNvSpPr>
              <p:nvPr/>
            </p:nvSpPr>
            <p:spPr bwMode="auto">
              <a:xfrm>
                <a:off x="-2560638" y="3779838"/>
                <a:ext cx="127000" cy="39370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4" name="Line 740"/>
              <p:cNvSpPr>
                <a:spLocks noChangeShapeType="1"/>
              </p:cNvSpPr>
              <p:nvPr/>
            </p:nvSpPr>
            <p:spPr bwMode="auto">
              <a:xfrm>
                <a:off x="-2554288" y="3786188"/>
                <a:ext cx="114300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5" name="Line 741"/>
              <p:cNvSpPr>
                <a:spLocks noChangeShapeType="1"/>
              </p:cNvSpPr>
              <p:nvPr/>
            </p:nvSpPr>
            <p:spPr bwMode="auto">
              <a:xfrm>
                <a:off x="-2554288" y="3875088"/>
                <a:ext cx="114300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6" name="Line 742"/>
              <p:cNvSpPr>
                <a:spLocks noChangeShapeType="1"/>
              </p:cNvSpPr>
              <p:nvPr/>
            </p:nvSpPr>
            <p:spPr bwMode="auto">
              <a:xfrm>
                <a:off x="-2554288" y="3962400"/>
                <a:ext cx="114300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7" name="Line 743"/>
              <p:cNvSpPr>
                <a:spLocks noChangeShapeType="1"/>
              </p:cNvSpPr>
              <p:nvPr/>
            </p:nvSpPr>
            <p:spPr bwMode="auto">
              <a:xfrm>
                <a:off x="-2554288" y="4051300"/>
                <a:ext cx="114300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8" name="Line 744"/>
              <p:cNvSpPr>
                <a:spLocks noChangeShapeType="1"/>
              </p:cNvSpPr>
              <p:nvPr/>
            </p:nvSpPr>
            <p:spPr bwMode="auto">
              <a:xfrm>
                <a:off x="-2554288" y="4140200"/>
                <a:ext cx="26988" cy="269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9" name="Line 745"/>
              <p:cNvSpPr>
                <a:spLocks noChangeShapeType="1"/>
              </p:cNvSpPr>
              <p:nvPr/>
            </p:nvSpPr>
            <p:spPr bwMode="auto">
              <a:xfrm>
                <a:off x="-2554288" y="3786188"/>
                <a:ext cx="114300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0" name="Line 746"/>
              <p:cNvSpPr>
                <a:spLocks noChangeShapeType="1"/>
              </p:cNvSpPr>
              <p:nvPr/>
            </p:nvSpPr>
            <p:spPr bwMode="auto">
              <a:xfrm>
                <a:off x="-2465388" y="3786188"/>
                <a:ext cx="25400" cy="25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1" name="Line 747"/>
              <p:cNvSpPr>
                <a:spLocks noChangeShapeType="1"/>
              </p:cNvSpPr>
              <p:nvPr/>
            </p:nvSpPr>
            <p:spPr bwMode="auto">
              <a:xfrm>
                <a:off x="-2560638" y="3779838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2" name="Line 748"/>
              <p:cNvSpPr>
                <a:spLocks noChangeShapeType="1"/>
              </p:cNvSpPr>
              <p:nvPr/>
            </p:nvSpPr>
            <p:spPr bwMode="auto">
              <a:xfrm>
                <a:off x="-2433638" y="3779838"/>
                <a:ext cx="0" cy="3937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3" name="Line 749"/>
              <p:cNvSpPr>
                <a:spLocks noChangeShapeType="1"/>
              </p:cNvSpPr>
              <p:nvPr/>
            </p:nvSpPr>
            <p:spPr bwMode="auto">
              <a:xfrm flipV="1">
                <a:off x="-2560638" y="3779838"/>
                <a:ext cx="0" cy="3937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4" name="Rectangle 750"/>
              <p:cNvSpPr>
                <a:spLocks noChangeArrowheads="1"/>
              </p:cNvSpPr>
              <p:nvPr/>
            </p:nvSpPr>
            <p:spPr bwMode="auto">
              <a:xfrm>
                <a:off x="-1916113" y="3778250"/>
                <a:ext cx="127000" cy="395287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5" name="Line 751"/>
              <p:cNvSpPr>
                <a:spLocks noChangeShapeType="1"/>
              </p:cNvSpPr>
              <p:nvPr/>
            </p:nvSpPr>
            <p:spPr bwMode="auto">
              <a:xfrm>
                <a:off x="-1909763" y="3784600"/>
                <a:ext cx="114300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6" name="Line 752"/>
              <p:cNvSpPr>
                <a:spLocks noChangeShapeType="1"/>
              </p:cNvSpPr>
              <p:nvPr/>
            </p:nvSpPr>
            <p:spPr bwMode="auto">
              <a:xfrm>
                <a:off x="-1909763" y="3873500"/>
                <a:ext cx="114300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7" name="Line 753"/>
              <p:cNvSpPr>
                <a:spLocks noChangeShapeType="1"/>
              </p:cNvSpPr>
              <p:nvPr/>
            </p:nvSpPr>
            <p:spPr bwMode="auto">
              <a:xfrm>
                <a:off x="-1909763" y="3960813"/>
                <a:ext cx="114300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8" name="Line 754"/>
              <p:cNvSpPr>
                <a:spLocks noChangeShapeType="1"/>
              </p:cNvSpPr>
              <p:nvPr/>
            </p:nvSpPr>
            <p:spPr bwMode="auto">
              <a:xfrm>
                <a:off x="-1909763" y="4049713"/>
                <a:ext cx="114300" cy="1127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9" name="Line 755"/>
              <p:cNvSpPr>
                <a:spLocks noChangeShapeType="1"/>
              </p:cNvSpPr>
              <p:nvPr/>
            </p:nvSpPr>
            <p:spPr bwMode="auto">
              <a:xfrm>
                <a:off x="-1909763" y="4137025"/>
                <a:ext cx="28575" cy="30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0" name="Line 756"/>
              <p:cNvSpPr>
                <a:spLocks noChangeShapeType="1"/>
              </p:cNvSpPr>
              <p:nvPr/>
            </p:nvSpPr>
            <p:spPr bwMode="auto">
              <a:xfrm>
                <a:off x="-1909763" y="3784600"/>
                <a:ext cx="114300" cy="1143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1" name="Line 757"/>
              <p:cNvSpPr>
                <a:spLocks noChangeShapeType="1"/>
              </p:cNvSpPr>
              <p:nvPr/>
            </p:nvSpPr>
            <p:spPr bwMode="auto">
              <a:xfrm>
                <a:off x="-1820863" y="3784600"/>
                <a:ext cx="25400" cy="25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2" name="Line 758"/>
              <p:cNvSpPr>
                <a:spLocks noChangeShapeType="1"/>
              </p:cNvSpPr>
              <p:nvPr/>
            </p:nvSpPr>
            <p:spPr bwMode="auto">
              <a:xfrm>
                <a:off x="-1916113" y="3778250"/>
                <a:ext cx="1270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3" name="Line 759"/>
              <p:cNvSpPr>
                <a:spLocks noChangeShapeType="1"/>
              </p:cNvSpPr>
              <p:nvPr/>
            </p:nvSpPr>
            <p:spPr bwMode="auto">
              <a:xfrm>
                <a:off x="-1789113" y="3778250"/>
                <a:ext cx="0" cy="3952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4" name="Line 760"/>
              <p:cNvSpPr>
                <a:spLocks noChangeShapeType="1"/>
              </p:cNvSpPr>
              <p:nvPr/>
            </p:nvSpPr>
            <p:spPr bwMode="auto">
              <a:xfrm flipV="1">
                <a:off x="-1916113" y="3778250"/>
                <a:ext cx="0" cy="3952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5" name="Line 761"/>
              <p:cNvSpPr>
                <a:spLocks noChangeShapeType="1"/>
              </p:cNvSpPr>
              <p:nvPr/>
            </p:nvSpPr>
            <p:spPr bwMode="auto">
              <a:xfrm>
                <a:off x="-4170363" y="2640013"/>
                <a:ext cx="0" cy="1762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6" name="Line 762"/>
              <p:cNvSpPr>
                <a:spLocks noChangeShapeType="1"/>
              </p:cNvSpPr>
              <p:nvPr/>
            </p:nvSpPr>
            <p:spPr bwMode="auto">
              <a:xfrm>
                <a:off x="-4200525" y="2640013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7" name="Line 763"/>
              <p:cNvSpPr>
                <a:spLocks noChangeShapeType="1"/>
              </p:cNvSpPr>
              <p:nvPr/>
            </p:nvSpPr>
            <p:spPr bwMode="auto">
              <a:xfrm>
                <a:off x="-3527425" y="3767138"/>
                <a:ext cx="0" cy="50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8" name="Line 764"/>
              <p:cNvSpPr>
                <a:spLocks noChangeShapeType="1"/>
              </p:cNvSpPr>
              <p:nvPr/>
            </p:nvSpPr>
            <p:spPr bwMode="auto">
              <a:xfrm>
                <a:off x="-3559175" y="376713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9" name="Line 765"/>
              <p:cNvSpPr>
                <a:spLocks noChangeShapeType="1"/>
              </p:cNvSpPr>
              <p:nvPr/>
            </p:nvSpPr>
            <p:spPr bwMode="auto">
              <a:xfrm>
                <a:off x="-2882900" y="3767138"/>
                <a:ext cx="0" cy="47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0" name="Line 766"/>
              <p:cNvSpPr>
                <a:spLocks noChangeShapeType="1"/>
              </p:cNvSpPr>
              <p:nvPr/>
            </p:nvSpPr>
            <p:spPr bwMode="auto">
              <a:xfrm>
                <a:off x="-2914650" y="376713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1" name="Line 767"/>
              <p:cNvSpPr>
                <a:spLocks noChangeShapeType="1"/>
              </p:cNvSpPr>
              <p:nvPr/>
            </p:nvSpPr>
            <p:spPr bwMode="auto">
              <a:xfrm>
                <a:off x="-2238375" y="3832225"/>
                <a:ext cx="0" cy="222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2" name="Line 768"/>
              <p:cNvSpPr>
                <a:spLocks noChangeShapeType="1"/>
              </p:cNvSpPr>
              <p:nvPr/>
            </p:nvSpPr>
            <p:spPr bwMode="auto">
              <a:xfrm>
                <a:off x="-2270125" y="383222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3" name="Line 769"/>
              <p:cNvSpPr>
                <a:spLocks noChangeShapeType="1"/>
              </p:cNvSpPr>
              <p:nvPr/>
            </p:nvSpPr>
            <p:spPr bwMode="auto">
              <a:xfrm>
                <a:off x="-4043363" y="2906713"/>
                <a:ext cx="0" cy="1095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4" name="Line 770"/>
              <p:cNvSpPr>
                <a:spLocks noChangeShapeType="1"/>
              </p:cNvSpPr>
              <p:nvPr/>
            </p:nvSpPr>
            <p:spPr bwMode="auto">
              <a:xfrm>
                <a:off x="-4073525" y="290671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5" name="Line 771"/>
              <p:cNvSpPr>
                <a:spLocks noChangeShapeType="1"/>
              </p:cNvSpPr>
              <p:nvPr/>
            </p:nvSpPr>
            <p:spPr bwMode="auto">
              <a:xfrm>
                <a:off x="-3398838" y="3900488"/>
                <a:ext cx="0" cy="31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6" name="Line 772"/>
              <p:cNvSpPr>
                <a:spLocks noChangeShapeType="1"/>
              </p:cNvSpPr>
              <p:nvPr/>
            </p:nvSpPr>
            <p:spPr bwMode="auto">
              <a:xfrm>
                <a:off x="-3429000" y="39004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7" name="Line 773"/>
              <p:cNvSpPr>
                <a:spLocks noChangeShapeType="1"/>
              </p:cNvSpPr>
              <p:nvPr/>
            </p:nvSpPr>
            <p:spPr bwMode="auto">
              <a:xfrm>
                <a:off x="-2754313" y="3800475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8" name="Line 774"/>
              <p:cNvSpPr>
                <a:spLocks noChangeShapeType="1"/>
              </p:cNvSpPr>
              <p:nvPr/>
            </p:nvSpPr>
            <p:spPr bwMode="auto">
              <a:xfrm>
                <a:off x="-2784475" y="380047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9" name="Line 775"/>
              <p:cNvSpPr>
                <a:spLocks noChangeShapeType="1"/>
              </p:cNvSpPr>
              <p:nvPr/>
            </p:nvSpPr>
            <p:spPr bwMode="auto">
              <a:xfrm>
                <a:off x="-2111375" y="3859213"/>
                <a:ext cx="0" cy="174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0" name="Line 776"/>
              <p:cNvSpPr>
                <a:spLocks noChangeShapeType="1"/>
              </p:cNvSpPr>
              <p:nvPr/>
            </p:nvSpPr>
            <p:spPr bwMode="auto">
              <a:xfrm>
                <a:off x="-2141538" y="385921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1" name="Line 777"/>
              <p:cNvSpPr>
                <a:spLocks noChangeShapeType="1"/>
              </p:cNvSpPr>
              <p:nvPr/>
            </p:nvSpPr>
            <p:spPr bwMode="auto">
              <a:xfrm>
                <a:off x="-3913188" y="2762250"/>
                <a:ext cx="0" cy="158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2" name="Line 778"/>
              <p:cNvSpPr>
                <a:spLocks noChangeShapeType="1"/>
              </p:cNvSpPr>
              <p:nvPr/>
            </p:nvSpPr>
            <p:spPr bwMode="auto">
              <a:xfrm>
                <a:off x="-3943350" y="276225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3" name="Line 779"/>
              <p:cNvSpPr>
                <a:spLocks noChangeShapeType="1"/>
              </p:cNvSpPr>
              <p:nvPr/>
            </p:nvSpPr>
            <p:spPr bwMode="auto">
              <a:xfrm>
                <a:off x="-3270250" y="3886200"/>
                <a:ext cx="0" cy="365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4" name="Line 780"/>
              <p:cNvSpPr>
                <a:spLocks noChangeShapeType="1"/>
              </p:cNvSpPr>
              <p:nvPr/>
            </p:nvSpPr>
            <p:spPr bwMode="auto">
              <a:xfrm>
                <a:off x="-3300413" y="388620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5" name="Line 781"/>
              <p:cNvSpPr>
                <a:spLocks noChangeShapeType="1"/>
              </p:cNvSpPr>
              <p:nvPr/>
            </p:nvSpPr>
            <p:spPr bwMode="auto">
              <a:xfrm>
                <a:off x="-2625725" y="3792538"/>
                <a:ext cx="0" cy="412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6" name="Line 782"/>
              <p:cNvSpPr>
                <a:spLocks noChangeShapeType="1"/>
              </p:cNvSpPr>
              <p:nvPr/>
            </p:nvSpPr>
            <p:spPr bwMode="auto">
              <a:xfrm>
                <a:off x="-2655888" y="379253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7" name="Line 783"/>
              <p:cNvSpPr>
                <a:spLocks noChangeShapeType="1"/>
              </p:cNvSpPr>
              <p:nvPr/>
            </p:nvSpPr>
            <p:spPr bwMode="auto">
              <a:xfrm>
                <a:off x="-1981200" y="3854450"/>
                <a:ext cx="0" cy="19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8" name="Line 784"/>
              <p:cNvSpPr>
                <a:spLocks noChangeShapeType="1"/>
              </p:cNvSpPr>
              <p:nvPr/>
            </p:nvSpPr>
            <p:spPr bwMode="auto">
              <a:xfrm>
                <a:off x="-2011363" y="385445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9" name="Line 785"/>
              <p:cNvSpPr>
                <a:spLocks noChangeShapeType="1"/>
              </p:cNvSpPr>
              <p:nvPr/>
            </p:nvSpPr>
            <p:spPr bwMode="auto">
              <a:xfrm>
                <a:off x="-3784600" y="2525713"/>
                <a:ext cx="0" cy="29051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90" name="Line 786"/>
              <p:cNvSpPr>
                <a:spLocks noChangeShapeType="1"/>
              </p:cNvSpPr>
              <p:nvPr/>
            </p:nvSpPr>
            <p:spPr bwMode="auto">
              <a:xfrm>
                <a:off x="-3816350" y="252571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91" name="Line 787"/>
              <p:cNvSpPr>
                <a:spLocks noChangeShapeType="1"/>
              </p:cNvSpPr>
              <p:nvPr/>
            </p:nvSpPr>
            <p:spPr bwMode="auto">
              <a:xfrm>
                <a:off x="-3140075" y="3875088"/>
                <a:ext cx="0" cy="539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92" name="Line 788"/>
              <p:cNvSpPr>
                <a:spLocks noChangeShapeType="1"/>
              </p:cNvSpPr>
              <p:nvPr/>
            </p:nvSpPr>
            <p:spPr bwMode="auto">
              <a:xfrm>
                <a:off x="-3171825" y="38750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93" name="Line 789"/>
              <p:cNvSpPr>
                <a:spLocks noChangeShapeType="1"/>
              </p:cNvSpPr>
              <p:nvPr/>
            </p:nvSpPr>
            <p:spPr bwMode="auto">
              <a:xfrm>
                <a:off x="-2495550" y="3684588"/>
                <a:ext cx="0" cy="952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94" name="Line 790"/>
              <p:cNvSpPr>
                <a:spLocks noChangeShapeType="1"/>
              </p:cNvSpPr>
              <p:nvPr/>
            </p:nvSpPr>
            <p:spPr bwMode="auto">
              <a:xfrm>
                <a:off x="-2527300" y="36845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95" name="Line 791"/>
              <p:cNvSpPr>
                <a:spLocks noChangeShapeType="1"/>
              </p:cNvSpPr>
              <p:nvPr/>
            </p:nvSpPr>
            <p:spPr bwMode="auto">
              <a:xfrm>
                <a:off x="-1854200" y="3698875"/>
                <a:ext cx="0" cy="793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96" name="Line 792"/>
              <p:cNvSpPr>
                <a:spLocks noChangeShapeType="1"/>
              </p:cNvSpPr>
              <p:nvPr/>
            </p:nvSpPr>
            <p:spPr bwMode="auto">
              <a:xfrm>
                <a:off x="-1884363" y="369887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797" name="Gruppieren 796"/>
            <p:cNvGrpSpPr/>
            <p:nvPr/>
          </p:nvGrpSpPr>
          <p:grpSpPr>
            <a:xfrm>
              <a:off x="6594574" y="4021040"/>
              <a:ext cx="2476500" cy="1704976"/>
              <a:chOff x="-3970338" y="3090863"/>
              <a:chExt cx="2476500" cy="1704976"/>
            </a:xfrm>
          </p:grpSpPr>
          <p:grpSp>
            <p:nvGrpSpPr>
              <p:cNvPr id="798" name="Group 1577"/>
              <p:cNvGrpSpPr>
                <a:grpSpLocks/>
              </p:cNvGrpSpPr>
              <p:nvPr/>
            </p:nvGrpSpPr>
            <p:grpSpPr bwMode="auto">
              <a:xfrm>
                <a:off x="-3970338" y="3133726"/>
                <a:ext cx="2476500" cy="1662113"/>
                <a:chOff x="-2501" y="1974"/>
                <a:chExt cx="1560" cy="1047"/>
              </a:xfrm>
            </p:grpSpPr>
            <p:sp>
              <p:nvSpPr>
                <p:cNvPr id="817" name="Line 1377"/>
                <p:cNvSpPr>
                  <a:spLocks noChangeShapeType="1"/>
                </p:cNvSpPr>
                <p:nvPr/>
              </p:nvSpPr>
              <p:spPr bwMode="auto">
                <a:xfrm>
                  <a:off x="-2496" y="282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8" name="Line 1378"/>
                <p:cNvSpPr>
                  <a:spLocks noChangeShapeType="1"/>
                </p:cNvSpPr>
                <p:nvPr/>
              </p:nvSpPr>
              <p:spPr bwMode="auto">
                <a:xfrm>
                  <a:off x="-2496" y="2882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19" name="Line 1379"/>
                <p:cNvSpPr>
                  <a:spLocks noChangeShapeType="1"/>
                </p:cNvSpPr>
                <p:nvPr/>
              </p:nvSpPr>
              <p:spPr bwMode="auto">
                <a:xfrm>
                  <a:off x="-2496" y="2937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0" name="Line 1380"/>
                <p:cNvSpPr>
                  <a:spLocks noChangeShapeType="1"/>
                </p:cNvSpPr>
                <p:nvPr/>
              </p:nvSpPr>
              <p:spPr bwMode="auto">
                <a:xfrm>
                  <a:off x="-2496" y="2993"/>
                  <a:ext cx="24" cy="2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1" name="Line 1381"/>
                <p:cNvSpPr>
                  <a:spLocks noChangeShapeType="1"/>
                </p:cNvSpPr>
                <p:nvPr/>
              </p:nvSpPr>
              <p:spPr bwMode="auto">
                <a:xfrm>
                  <a:off x="-2496" y="282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2" name="Line 1382"/>
                <p:cNvSpPr>
                  <a:spLocks noChangeShapeType="1"/>
                </p:cNvSpPr>
                <p:nvPr/>
              </p:nvSpPr>
              <p:spPr bwMode="auto">
                <a:xfrm>
                  <a:off x="-2501" y="2822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3" name="Line 1383"/>
                <p:cNvSpPr>
                  <a:spLocks noChangeShapeType="1"/>
                </p:cNvSpPr>
                <p:nvPr/>
              </p:nvSpPr>
              <p:spPr bwMode="auto">
                <a:xfrm>
                  <a:off x="-2436" y="2822"/>
                  <a:ext cx="0" cy="19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4" name="Line 1384"/>
                <p:cNvSpPr>
                  <a:spLocks noChangeShapeType="1"/>
                </p:cNvSpPr>
                <p:nvPr/>
              </p:nvSpPr>
              <p:spPr bwMode="auto">
                <a:xfrm flipV="1">
                  <a:off x="-2501" y="2822"/>
                  <a:ext cx="0" cy="19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5" name="Line 1385"/>
                <p:cNvSpPr>
                  <a:spLocks noChangeShapeType="1"/>
                </p:cNvSpPr>
                <p:nvPr/>
              </p:nvSpPr>
              <p:spPr bwMode="auto">
                <a:xfrm>
                  <a:off x="-2172" y="2437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6" name="Line 1386"/>
                <p:cNvSpPr>
                  <a:spLocks noChangeShapeType="1"/>
                </p:cNvSpPr>
                <p:nvPr/>
              </p:nvSpPr>
              <p:spPr bwMode="auto">
                <a:xfrm>
                  <a:off x="-2172" y="2493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7" name="Line 1387"/>
                <p:cNvSpPr>
                  <a:spLocks noChangeShapeType="1"/>
                </p:cNvSpPr>
                <p:nvPr/>
              </p:nvSpPr>
              <p:spPr bwMode="auto">
                <a:xfrm>
                  <a:off x="-2172" y="2548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8" name="Line 1388"/>
                <p:cNvSpPr>
                  <a:spLocks noChangeShapeType="1"/>
                </p:cNvSpPr>
                <p:nvPr/>
              </p:nvSpPr>
              <p:spPr bwMode="auto">
                <a:xfrm>
                  <a:off x="-2172" y="2604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29" name="Line 1389"/>
                <p:cNvSpPr>
                  <a:spLocks noChangeShapeType="1"/>
                </p:cNvSpPr>
                <p:nvPr/>
              </p:nvSpPr>
              <p:spPr bwMode="auto">
                <a:xfrm>
                  <a:off x="-2172" y="2659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0" name="Line 1390"/>
                <p:cNvSpPr>
                  <a:spLocks noChangeShapeType="1"/>
                </p:cNvSpPr>
                <p:nvPr/>
              </p:nvSpPr>
              <p:spPr bwMode="auto">
                <a:xfrm>
                  <a:off x="-2172" y="2715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1" name="Line 1391"/>
                <p:cNvSpPr>
                  <a:spLocks noChangeShapeType="1"/>
                </p:cNvSpPr>
                <p:nvPr/>
              </p:nvSpPr>
              <p:spPr bwMode="auto">
                <a:xfrm>
                  <a:off x="-2172" y="2771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2" name="Line 1392"/>
                <p:cNvSpPr>
                  <a:spLocks noChangeShapeType="1"/>
                </p:cNvSpPr>
                <p:nvPr/>
              </p:nvSpPr>
              <p:spPr bwMode="auto">
                <a:xfrm>
                  <a:off x="-2172" y="2826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3" name="Line 1393"/>
                <p:cNvSpPr>
                  <a:spLocks noChangeShapeType="1"/>
                </p:cNvSpPr>
                <p:nvPr/>
              </p:nvSpPr>
              <p:spPr bwMode="auto">
                <a:xfrm>
                  <a:off x="-2172" y="2882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4" name="Line 1394"/>
                <p:cNvSpPr>
                  <a:spLocks noChangeShapeType="1"/>
                </p:cNvSpPr>
                <p:nvPr/>
              </p:nvSpPr>
              <p:spPr bwMode="auto">
                <a:xfrm>
                  <a:off x="-2172" y="2937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5" name="Line 1395"/>
                <p:cNvSpPr>
                  <a:spLocks noChangeShapeType="1"/>
                </p:cNvSpPr>
                <p:nvPr/>
              </p:nvSpPr>
              <p:spPr bwMode="auto">
                <a:xfrm>
                  <a:off x="-2172" y="2993"/>
                  <a:ext cx="24" cy="2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6" name="Line 1396"/>
                <p:cNvSpPr>
                  <a:spLocks noChangeShapeType="1"/>
                </p:cNvSpPr>
                <p:nvPr/>
              </p:nvSpPr>
              <p:spPr bwMode="auto">
                <a:xfrm>
                  <a:off x="-2172" y="2437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7" name="Line 1397"/>
                <p:cNvSpPr>
                  <a:spLocks noChangeShapeType="1"/>
                </p:cNvSpPr>
                <p:nvPr/>
              </p:nvSpPr>
              <p:spPr bwMode="auto">
                <a:xfrm>
                  <a:off x="-2116" y="2437"/>
                  <a:ext cx="1" cy="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8" name="Line 1398"/>
                <p:cNvSpPr>
                  <a:spLocks noChangeShapeType="1"/>
                </p:cNvSpPr>
                <p:nvPr/>
              </p:nvSpPr>
              <p:spPr bwMode="auto">
                <a:xfrm>
                  <a:off x="-2176" y="2432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39" name="Line 1399"/>
                <p:cNvSpPr>
                  <a:spLocks noChangeShapeType="1"/>
                </p:cNvSpPr>
                <p:nvPr/>
              </p:nvSpPr>
              <p:spPr bwMode="auto">
                <a:xfrm>
                  <a:off x="-2110" y="2432"/>
                  <a:ext cx="0" cy="58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0" name="Line 1400"/>
                <p:cNvSpPr>
                  <a:spLocks noChangeShapeType="1"/>
                </p:cNvSpPr>
                <p:nvPr/>
              </p:nvSpPr>
              <p:spPr bwMode="auto">
                <a:xfrm flipV="1">
                  <a:off x="-2176" y="2432"/>
                  <a:ext cx="0" cy="58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1" name="Line 1401"/>
                <p:cNvSpPr>
                  <a:spLocks noChangeShapeType="1"/>
                </p:cNvSpPr>
                <p:nvPr/>
              </p:nvSpPr>
              <p:spPr bwMode="auto">
                <a:xfrm>
                  <a:off x="-1846" y="245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2" name="Line 1402"/>
                <p:cNvSpPr>
                  <a:spLocks noChangeShapeType="1"/>
                </p:cNvSpPr>
                <p:nvPr/>
              </p:nvSpPr>
              <p:spPr bwMode="auto">
                <a:xfrm>
                  <a:off x="-1846" y="2512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3" name="Line 1403"/>
                <p:cNvSpPr>
                  <a:spLocks noChangeShapeType="1"/>
                </p:cNvSpPr>
                <p:nvPr/>
              </p:nvSpPr>
              <p:spPr bwMode="auto">
                <a:xfrm>
                  <a:off x="-1846" y="2568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4" name="Line 1404"/>
                <p:cNvSpPr>
                  <a:spLocks noChangeShapeType="1"/>
                </p:cNvSpPr>
                <p:nvPr/>
              </p:nvSpPr>
              <p:spPr bwMode="auto">
                <a:xfrm>
                  <a:off x="-1846" y="2623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5" name="Line 1405"/>
                <p:cNvSpPr>
                  <a:spLocks noChangeShapeType="1"/>
                </p:cNvSpPr>
                <p:nvPr/>
              </p:nvSpPr>
              <p:spPr bwMode="auto">
                <a:xfrm>
                  <a:off x="-1846" y="2679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6" name="Line 1406"/>
                <p:cNvSpPr>
                  <a:spLocks noChangeShapeType="1"/>
                </p:cNvSpPr>
                <p:nvPr/>
              </p:nvSpPr>
              <p:spPr bwMode="auto">
                <a:xfrm>
                  <a:off x="-1846" y="2734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7" name="Line 1407"/>
                <p:cNvSpPr>
                  <a:spLocks noChangeShapeType="1"/>
                </p:cNvSpPr>
                <p:nvPr/>
              </p:nvSpPr>
              <p:spPr bwMode="auto">
                <a:xfrm>
                  <a:off x="-1846" y="2790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8" name="Line 1408"/>
                <p:cNvSpPr>
                  <a:spLocks noChangeShapeType="1"/>
                </p:cNvSpPr>
                <p:nvPr/>
              </p:nvSpPr>
              <p:spPr bwMode="auto">
                <a:xfrm>
                  <a:off x="-1846" y="2846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49" name="Line 1409"/>
                <p:cNvSpPr>
                  <a:spLocks noChangeShapeType="1"/>
                </p:cNvSpPr>
                <p:nvPr/>
              </p:nvSpPr>
              <p:spPr bwMode="auto">
                <a:xfrm>
                  <a:off x="-1846" y="2901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0" name="Line 1410"/>
                <p:cNvSpPr>
                  <a:spLocks noChangeShapeType="1"/>
                </p:cNvSpPr>
                <p:nvPr/>
              </p:nvSpPr>
              <p:spPr bwMode="auto">
                <a:xfrm>
                  <a:off x="-1846" y="2957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1" name="Line 1411"/>
                <p:cNvSpPr>
                  <a:spLocks noChangeShapeType="1"/>
                </p:cNvSpPr>
                <p:nvPr/>
              </p:nvSpPr>
              <p:spPr bwMode="auto">
                <a:xfrm>
                  <a:off x="-1846" y="3012"/>
                  <a:ext cx="4" cy="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2" name="Line 1412"/>
                <p:cNvSpPr>
                  <a:spLocks noChangeShapeType="1"/>
                </p:cNvSpPr>
                <p:nvPr/>
              </p:nvSpPr>
              <p:spPr bwMode="auto">
                <a:xfrm>
                  <a:off x="-1846" y="2456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3" name="Line 1413"/>
                <p:cNvSpPr>
                  <a:spLocks noChangeShapeType="1"/>
                </p:cNvSpPr>
                <p:nvPr/>
              </p:nvSpPr>
              <p:spPr bwMode="auto">
                <a:xfrm>
                  <a:off x="-1851" y="2452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4" name="Line 1414"/>
                <p:cNvSpPr>
                  <a:spLocks noChangeShapeType="1"/>
                </p:cNvSpPr>
                <p:nvPr/>
              </p:nvSpPr>
              <p:spPr bwMode="auto">
                <a:xfrm>
                  <a:off x="-1786" y="2452"/>
                  <a:ext cx="0" cy="56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5" name="Line 1415"/>
                <p:cNvSpPr>
                  <a:spLocks noChangeShapeType="1"/>
                </p:cNvSpPr>
                <p:nvPr/>
              </p:nvSpPr>
              <p:spPr bwMode="auto">
                <a:xfrm flipV="1">
                  <a:off x="-1851" y="2452"/>
                  <a:ext cx="0" cy="56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6" name="Line 1416"/>
                <p:cNvSpPr>
                  <a:spLocks noChangeShapeType="1"/>
                </p:cNvSpPr>
                <p:nvPr/>
              </p:nvSpPr>
              <p:spPr bwMode="auto">
                <a:xfrm>
                  <a:off x="-1522" y="2895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7" name="Line 1417"/>
                <p:cNvSpPr>
                  <a:spLocks noChangeShapeType="1"/>
                </p:cNvSpPr>
                <p:nvPr/>
              </p:nvSpPr>
              <p:spPr bwMode="auto">
                <a:xfrm>
                  <a:off x="-1522" y="2951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8" name="Line 1418"/>
                <p:cNvSpPr>
                  <a:spLocks noChangeShapeType="1"/>
                </p:cNvSpPr>
                <p:nvPr/>
              </p:nvSpPr>
              <p:spPr bwMode="auto">
                <a:xfrm>
                  <a:off x="-1522" y="3007"/>
                  <a:ext cx="10" cy="1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59" name="Line 1419"/>
                <p:cNvSpPr>
                  <a:spLocks noChangeShapeType="1"/>
                </p:cNvSpPr>
                <p:nvPr/>
              </p:nvSpPr>
              <p:spPr bwMode="auto">
                <a:xfrm>
                  <a:off x="-1522" y="2895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0" name="Line 1420"/>
                <p:cNvSpPr>
                  <a:spLocks noChangeShapeType="1"/>
                </p:cNvSpPr>
                <p:nvPr/>
              </p:nvSpPr>
              <p:spPr bwMode="auto">
                <a:xfrm>
                  <a:off x="-1466" y="2895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1" name="Line 1421"/>
                <p:cNvSpPr>
                  <a:spLocks noChangeShapeType="1"/>
                </p:cNvSpPr>
                <p:nvPr/>
              </p:nvSpPr>
              <p:spPr bwMode="auto">
                <a:xfrm>
                  <a:off x="-1526" y="2891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2" name="Line 1422"/>
                <p:cNvSpPr>
                  <a:spLocks noChangeShapeType="1"/>
                </p:cNvSpPr>
                <p:nvPr/>
              </p:nvSpPr>
              <p:spPr bwMode="auto">
                <a:xfrm>
                  <a:off x="-1460" y="2891"/>
                  <a:ext cx="0" cy="13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3" name="Line 1423"/>
                <p:cNvSpPr>
                  <a:spLocks noChangeShapeType="1"/>
                </p:cNvSpPr>
                <p:nvPr/>
              </p:nvSpPr>
              <p:spPr bwMode="auto">
                <a:xfrm flipV="1">
                  <a:off x="-1526" y="2891"/>
                  <a:ext cx="0" cy="13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4" name="Line 1424"/>
                <p:cNvSpPr>
                  <a:spLocks noChangeShapeType="1"/>
                </p:cNvSpPr>
                <p:nvPr/>
              </p:nvSpPr>
              <p:spPr bwMode="auto">
                <a:xfrm>
                  <a:off x="-1196" y="2767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5" name="Line 1425"/>
                <p:cNvSpPr>
                  <a:spLocks noChangeShapeType="1"/>
                </p:cNvSpPr>
                <p:nvPr/>
              </p:nvSpPr>
              <p:spPr bwMode="auto">
                <a:xfrm>
                  <a:off x="-1196" y="2823"/>
                  <a:ext cx="55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6" name="Line 1426"/>
                <p:cNvSpPr>
                  <a:spLocks noChangeShapeType="1"/>
                </p:cNvSpPr>
                <p:nvPr/>
              </p:nvSpPr>
              <p:spPr bwMode="auto">
                <a:xfrm>
                  <a:off x="-1196" y="2878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7" name="Line 1427"/>
                <p:cNvSpPr>
                  <a:spLocks noChangeShapeType="1"/>
                </p:cNvSpPr>
                <p:nvPr/>
              </p:nvSpPr>
              <p:spPr bwMode="auto">
                <a:xfrm>
                  <a:off x="-1196" y="2934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8" name="Line 1428"/>
                <p:cNvSpPr>
                  <a:spLocks noChangeShapeType="1"/>
                </p:cNvSpPr>
                <p:nvPr/>
              </p:nvSpPr>
              <p:spPr bwMode="auto">
                <a:xfrm>
                  <a:off x="-1196" y="2990"/>
                  <a:ext cx="27" cy="2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69" name="Line 1429"/>
                <p:cNvSpPr>
                  <a:spLocks noChangeShapeType="1"/>
                </p:cNvSpPr>
                <p:nvPr/>
              </p:nvSpPr>
              <p:spPr bwMode="auto">
                <a:xfrm>
                  <a:off x="-1196" y="2767"/>
                  <a:ext cx="55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0" name="Line 1430"/>
                <p:cNvSpPr>
                  <a:spLocks noChangeShapeType="1"/>
                </p:cNvSpPr>
                <p:nvPr/>
              </p:nvSpPr>
              <p:spPr bwMode="auto">
                <a:xfrm>
                  <a:off x="-1201" y="2763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1" name="Line 1431"/>
                <p:cNvSpPr>
                  <a:spLocks noChangeShapeType="1"/>
                </p:cNvSpPr>
                <p:nvPr/>
              </p:nvSpPr>
              <p:spPr bwMode="auto">
                <a:xfrm>
                  <a:off x="-1136" y="2763"/>
                  <a:ext cx="0" cy="25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2" name="Line 1432"/>
                <p:cNvSpPr>
                  <a:spLocks noChangeShapeType="1"/>
                </p:cNvSpPr>
                <p:nvPr/>
              </p:nvSpPr>
              <p:spPr bwMode="auto">
                <a:xfrm flipV="1">
                  <a:off x="-1201" y="2763"/>
                  <a:ext cx="0" cy="25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3" name="Rectangle 1433"/>
                <p:cNvSpPr>
                  <a:spLocks noChangeArrowheads="1"/>
                </p:cNvSpPr>
                <p:nvPr/>
              </p:nvSpPr>
              <p:spPr bwMode="auto">
                <a:xfrm>
                  <a:off x="-2436" y="2496"/>
                  <a:ext cx="65" cy="525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4" name="Line 1434"/>
                <p:cNvSpPr>
                  <a:spLocks noChangeShapeType="1"/>
                </p:cNvSpPr>
                <p:nvPr/>
              </p:nvSpPr>
              <p:spPr bwMode="auto">
                <a:xfrm>
                  <a:off x="-2436" y="2496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5" name="Line 1435"/>
                <p:cNvSpPr>
                  <a:spLocks noChangeShapeType="1"/>
                </p:cNvSpPr>
                <p:nvPr/>
              </p:nvSpPr>
              <p:spPr bwMode="auto">
                <a:xfrm>
                  <a:off x="-2371" y="2496"/>
                  <a:ext cx="0" cy="52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6" name="Line 1436"/>
                <p:cNvSpPr>
                  <a:spLocks noChangeShapeType="1"/>
                </p:cNvSpPr>
                <p:nvPr/>
              </p:nvSpPr>
              <p:spPr bwMode="auto">
                <a:xfrm flipV="1">
                  <a:off x="-2436" y="2496"/>
                  <a:ext cx="0" cy="52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7" name="Rectangle 1437"/>
                <p:cNvSpPr>
                  <a:spLocks noChangeArrowheads="1"/>
                </p:cNvSpPr>
                <p:nvPr/>
              </p:nvSpPr>
              <p:spPr bwMode="auto">
                <a:xfrm>
                  <a:off x="-2110" y="2338"/>
                  <a:ext cx="64" cy="683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8" name="Line 1438"/>
                <p:cNvSpPr>
                  <a:spLocks noChangeShapeType="1"/>
                </p:cNvSpPr>
                <p:nvPr/>
              </p:nvSpPr>
              <p:spPr bwMode="auto">
                <a:xfrm>
                  <a:off x="-2110" y="2338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79" name="Line 1439"/>
                <p:cNvSpPr>
                  <a:spLocks noChangeShapeType="1"/>
                </p:cNvSpPr>
                <p:nvPr/>
              </p:nvSpPr>
              <p:spPr bwMode="auto">
                <a:xfrm>
                  <a:off x="-2046" y="2338"/>
                  <a:ext cx="0" cy="68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0" name="Line 1440"/>
                <p:cNvSpPr>
                  <a:spLocks noChangeShapeType="1"/>
                </p:cNvSpPr>
                <p:nvPr/>
              </p:nvSpPr>
              <p:spPr bwMode="auto">
                <a:xfrm flipV="1">
                  <a:off x="-2110" y="2338"/>
                  <a:ext cx="0" cy="68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1" name="Rectangle 1441"/>
                <p:cNvSpPr>
                  <a:spLocks noChangeArrowheads="1"/>
                </p:cNvSpPr>
                <p:nvPr/>
              </p:nvSpPr>
              <p:spPr bwMode="auto">
                <a:xfrm>
                  <a:off x="-1786" y="2233"/>
                  <a:ext cx="65" cy="788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2" name="Line 1442"/>
                <p:cNvSpPr>
                  <a:spLocks noChangeShapeType="1"/>
                </p:cNvSpPr>
                <p:nvPr/>
              </p:nvSpPr>
              <p:spPr bwMode="auto">
                <a:xfrm>
                  <a:off x="-1786" y="2233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3" name="Line 1443"/>
                <p:cNvSpPr>
                  <a:spLocks noChangeShapeType="1"/>
                </p:cNvSpPr>
                <p:nvPr/>
              </p:nvSpPr>
              <p:spPr bwMode="auto">
                <a:xfrm>
                  <a:off x="-1721" y="2233"/>
                  <a:ext cx="0" cy="7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4" name="Line 1444"/>
                <p:cNvSpPr>
                  <a:spLocks noChangeShapeType="1"/>
                </p:cNvSpPr>
                <p:nvPr/>
              </p:nvSpPr>
              <p:spPr bwMode="auto">
                <a:xfrm flipV="1">
                  <a:off x="-1786" y="2233"/>
                  <a:ext cx="0" cy="7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5" name="Rectangle 1445"/>
                <p:cNvSpPr>
                  <a:spLocks noChangeArrowheads="1"/>
                </p:cNvSpPr>
                <p:nvPr/>
              </p:nvSpPr>
              <p:spPr bwMode="auto">
                <a:xfrm>
                  <a:off x="-1460" y="2894"/>
                  <a:ext cx="64" cy="127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6" name="Line 1446"/>
                <p:cNvSpPr>
                  <a:spLocks noChangeShapeType="1"/>
                </p:cNvSpPr>
                <p:nvPr/>
              </p:nvSpPr>
              <p:spPr bwMode="auto">
                <a:xfrm>
                  <a:off x="-1460" y="2894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7" name="Line 1447"/>
                <p:cNvSpPr>
                  <a:spLocks noChangeShapeType="1"/>
                </p:cNvSpPr>
                <p:nvPr/>
              </p:nvSpPr>
              <p:spPr bwMode="auto">
                <a:xfrm>
                  <a:off x="-1396" y="2894"/>
                  <a:ext cx="0" cy="12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8" name="Line 1448"/>
                <p:cNvSpPr>
                  <a:spLocks noChangeShapeType="1"/>
                </p:cNvSpPr>
                <p:nvPr/>
              </p:nvSpPr>
              <p:spPr bwMode="auto">
                <a:xfrm flipV="1">
                  <a:off x="-1460" y="2894"/>
                  <a:ext cx="0" cy="12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89" name="Rectangle 1449"/>
                <p:cNvSpPr>
                  <a:spLocks noChangeArrowheads="1"/>
                </p:cNvSpPr>
                <p:nvPr/>
              </p:nvSpPr>
              <p:spPr bwMode="auto">
                <a:xfrm>
                  <a:off x="-1136" y="2794"/>
                  <a:ext cx="66" cy="227"/>
                </a:xfrm>
                <a:prstGeom prst="rect">
                  <a:avLst/>
                </a:prstGeom>
                <a:solidFill>
                  <a:srgbClr val="40404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0" name="Line 1450"/>
                <p:cNvSpPr>
                  <a:spLocks noChangeShapeType="1"/>
                </p:cNvSpPr>
                <p:nvPr/>
              </p:nvSpPr>
              <p:spPr bwMode="auto">
                <a:xfrm>
                  <a:off x="-1136" y="2794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1" name="Line 1451"/>
                <p:cNvSpPr>
                  <a:spLocks noChangeShapeType="1"/>
                </p:cNvSpPr>
                <p:nvPr/>
              </p:nvSpPr>
              <p:spPr bwMode="auto">
                <a:xfrm>
                  <a:off x="-1070" y="2794"/>
                  <a:ext cx="0" cy="22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2" name="Line 1452"/>
                <p:cNvSpPr>
                  <a:spLocks noChangeShapeType="1"/>
                </p:cNvSpPr>
                <p:nvPr/>
              </p:nvSpPr>
              <p:spPr bwMode="auto">
                <a:xfrm flipV="1">
                  <a:off x="-1136" y="2794"/>
                  <a:ext cx="0" cy="22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3" name="Rectangle 1453"/>
                <p:cNvSpPr>
                  <a:spLocks noChangeArrowheads="1"/>
                </p:cNvSpPr>
                <p:nvPr/>
              </p:nvSpPr>
              <p:spPr bwMode="auto">
                <a:xfrm>
                  <a:off x="-2371" y="2243"/>
                  <a:ext cx="65" cy="778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4" name="Line 1454"/>
                <p:cNvSpPr>
                  <a:spLocks noChangeShapeType="1"/>
                </p:cNvSpPr>
                <p:nvPr/>
              </p:nvSpPr>
              <p:spPr bwMode="auto">
                <a:xfrm>
                  <a:off x="-2371" y="2243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5" name="Line 1455"/>
                <p:cNvSpPr>
                  <a:spLocks noChangeShapeType="1"/>
                </p:cNvSpPr>
                <p:nvPr/>
              </p:nvSpPr>
              <p:spPr bwMode="auto">
                <a:xfrm>
                  <a:off x="-2306" y="2243"/>
                  <a:ext cx="0" cy="77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6" name="Line 1456"/>
                <p:cNvSpPr>
                  <a:spLocks noChangeShapeType="1"/>
                </p:cNvSpPr>
                <p:nvPr/>
              </p:nvSpPr>
              <p:spPr bwMode="auto">
                <a:xfrm flipV="1">
                  <a:off x="-2371" y="2243"/>
                  <a:ext cx="0" cy="77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7" name="Rectangle 1457"/>
                <p:cNvSpPr>
                  <a:spLocks noChangeArrowheads="1"/>
                </p:cNvSpPr>
                <p:nvPr/>
              </p:nvSpPr>
              <p:spPr bwMode="auto">
                <a:xfrm>
                  <a:off x="-2046" y="2293"/>
                  <a:ext cx="65" cy="728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8" name="Line 1458"/>
                <p:cNvSpPr>
                  <a:spLocks noChangeShapeType="1"/>
                </p:cNvSpPr>
                <p:nvPr/>
              </p:nvSpPr>
              <p:spPr bwMode="auto">
                <a:xfrm>
                  <a:off x="-2046" y="2293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899" name="Line 1459"/>
                <p:cNvSpPr>
                  <a:spLocks noChangeShapeType="1"/>
                </p:cNvSpPr>
                <p:nvPr/>
              </p:nvSpPr>
              <p:spPr bwMode="auto">
                <a:xfrm>
                  <a:off x="-1981" y="2293"/>
                  <a:ext cx="0" cy="7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0" name="Line 1460"/>
                <p:cNvSpPr>
                  <a:spLocks noChangeShapeType="1"/>
                </p:cNvSpPr>
                <p:nvPr/>
              </p:nvSpPr>
              <p:spPr bwMode="auto">
                <a:xfrm flipV="1">
                  <a:off x="-2046" y="2293"/>
                  <a:ext cx="0" cy="7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1" name="Rectangle 1461"/>
                <p:cNvSpPr>
                  <a:spLocks noChangeArrowheads="1"/>
                </p:cNvSpPr>
                <p:nvPr/>
              </p:nvSpPr>
              <p:spPr bwMode="auto">
                <a:xfrm>
                  <a:off x="-1720" y="2240"/>
                  <a:ext cx="64" cy="781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2" name="Line 1462"/>
                <p:cNvSpPr>
                  <a:spLocks noChangeShapeType="1"/>
                </p:cNvSpPr>
                <p:nvPr/>
              </p:nvSpPr>
              <p:spPr bwMode="auto">
                <a:xfrm>
                  <a:off x="-1720" y="2240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3" name="Line 1463"/>
                <p:cNvSpPr>
                  <a:spLocks noChangeShapeType="1"/>
                </p:cNvSpPr>
                <p:nvPr/>
              </p:nvSpPr>
              <p:spPr bwMode="auto">
                <a:xfrm>
                  <a:off x="-1656" y="2240"/>
                  <a:ext cx="0" cy="78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4" name="Line 1464"/>
                <p:cNvSpPr>
                  <a:spLocks noChangeShapeType="1"/>
                </p:cNvSpPr>
                <p:nvPr/>
              </p:nvSpPr>
              <p:spPr bwMode="auto">
                <a:xfrm flipV="1">
                  <a:off x="-1720" y="2240"/>
                  <a:ext cx="0" cy="78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5" name="Rectangle 1465"/>
                <p:cNvSpPr>
                  <a:spLocks noChangeArrowheads="1"/>
                </p:cNvSpPr>
                <p:nvPr/>
              </p:nvSpPr>
              <p:spPr bwMode="auto">
                <a:xfrm>
                  <a:off x="-1396" y="2895"/>
                  <a:ext cx="65" cy="126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6" name="Line 1466"/>
                <p:cNvSpPr>
                  <a:spLocks noChangeShapeType="1"/>
                </p:cNvSpPr>
                <p:nvPr/>
              </p:nvSpPr>
              <p:spPr bwMode="auto">
                <a:xfrm>
                  <a:off x="-1396" y="2895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7" name="Line 1467"/>
                <p:cNvSpPr>
                  <a:spLocks noChangeShapeType="1"/>
                </p:cNvSpPr>
                <p:nvPr/>
              </p:nvSpPr>
              <p:spPr bwMode="auto">
                <a:xfrm>
                  <a:off x="-1331" y="2895"/>
                  <a:ext cx="0" cy="1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8" name="Line 1468"/>
                <p:cNvSpPr>
                  <a:spLocks noChangeShapeType="1"/>
                </p:cNvSpPr>
                <p:nvPr/>
              </p:nvSpPr>
              <p:spPr bwMode="auto">
                <a:xfrm flipV="1">
                  <a:off x="-1396" y="2895"/>
                  <a:ext cx="0" cy="12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09" name="Rectangle 1469"/>
                <p:cNvSpPr>
                  <a:spLocks noChangeArrowheads="1"/>
                </p:cNvSpPr>
                <p:nvPr/>
              </p:nvSpPr>
              <p:spPr bwMode="auto">
                <a:xfrm>
                  <a:off x="-1070" y="2793"/>
                  <a:ext cx="64" cy="228"/>
                </a:xfrm>
                <a:prstGeom prst="rect">
                  <a:avLst/>
                </a:prstGeom>
                <a:solidFill>
                  <a:srgbClr val="C0C0C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0" name="Line 1470"/>
                <p:cNvSpPr>
                  <a:spLocks noChangeShapeType="1"/>
                </p:cNvSpPr>
                <p:nvPr/>
              </p:nvSpPr>
              <p:spPr bwMode="auto">
                <a:xfrm>
                  <a:off x="-1070" y="2793"/>
                  <a:ext cx="6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1" name="Line 1471"/>
                <p:cNvSpPr>
                  <a:spLocks noChangeShapeType="1"/>
                </p:cNvSpPr>
                <p:nvPr/>
              </p:nvSpPr>
              <p:spPr bwMode="auto">
                <a:xfrm>
                  <a:off x="-1006" y="2793"/>
                  <a:ext cx="0" cy="2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2" name="Line 1472"/>
                <p:cNvSpPr>
                  <a:spLocks noChangeShapeType="1"/>
                </p:cNvSpPr>
                <p:nvPr/>
              </p:nvSpPr>
              <p:spPr bwMode="auto">
                <a:xfrm flipV="1">
                  <a:off x="-1070" y="2793"/>
                  <a:ext cx="0" cy="22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3" name="Rectangle 1473"/>
                <p:cNvSpPr>
                  <a:spLocks noChangeArrowheads="1"/>
                </p:cNvSpPr>
                <p:nvPr/>
              </p:nvSpPr>
              <p:spPr bwMode="auto">
                <a:xfrm>
                  <a:off x="-2306" y="1996"/>
                  <a:ext cx="65" cy="1025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4" name="Line 1474"/>
                <p:cNvSpPr>
                  <a:spLocks noChangeShapeType="1"/>
                </p:cNvSpPr>
                <p:nvPr/>
              </p:nvSpPr>
              <p:spPr bwMode="auto">
                <a:xfrm>
                  <a:off x="-2301" y="2000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5" name="Line 1475"/>
                <p:cNvSpPr>
                  <a:spLocks noChangeShapeType="1"/>
                </p:cNvSpPr>
                <p:nvPr/>
              </p:nvSpPr>
              <p:spPr bwMode="auto">
                <a:xfrm>
                  <a:off x="-2301" y="2056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6" name="Line 1476"/>
                <p:cNvSpPr>
                  <a:spLocks noChangeShapeType="1"/>
                </p:cNvSpPr>
                <p:nvPr/>
              </p:nvSpPr>
              <p:spPr bwMode="auto">
                <a:xfrm>
                  <a:off x="-2301" y="2111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7" name="Line 1477"/>
                <p:cNvSpPr>
                  <a:spLocks noChangeShapeType="1"/>
                </p:cNvSpPr>
                <p:nvPr/>
              </p:nvSpPr>
              <p:spPr bwMode="auto">
                <a:xfrm>
                  <a:off x="-2301" y="2167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8" name="Line 1478"/>
                <p:cNvSpPr>
                  <a:spLocks noChangeShapeType="1"/>
                </p:cNvSpPr>
                <p:nvPr/>
              </p:nvSpPr>
              <p:spPr bwMode="auto">
                <a:xfrm>
                  <a:off x="-2301" y="2223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19" name="Line 1479"/>
                <p:cNvSpPr>
                  <a:spLocks noChangeShapeType="1"/>
                </p:cNvSpPr>
                <p:nvPr/>
              </p:nvSpPr>
              <p:spPr bwMode="auto">
                <a:xfrm>
                  <a:off x="-2301" y="2278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0" name="Line 1480"/>
                <p:cNvSpPr>
                  <a:spLocks noChangeShapeType="1"/>
                </p:cNvSpPr>
                <p:nvPr/>
              </p:nvSpPr>
              <p:spPr bwMode="auto">
                <a:xfrm>
                  <a:off x="-2301" y="2334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1" name="Line 1481"/>
                <p:cNvSpPr>
                  <a:spLocks noChangeShapeType="1"/>
                </p:cNvSpPr>
                <p:nvPr/>
              </p:nvSpPr>
              <p:spPr bwMode="auto">
                <a:xfrm>
                  <a:off x="-2301" y="2389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2" name="Line 1482"/>
                <p:cNvSpPr>
                  <a:spLocks noChangeShapeType="1"/>
                </p:cNvSpPr>
                <p:nvPr/>
              </p:nvSpPr>
              <p:spPr bwMode="auto">
                <a:xfrm>
                  <a:off x="-2301" y="2445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3" name="Line 1483"/>
                <p:cNvSpPr>
                  <a:spLocks noChangeShapeType="1"/>
                </p:cNvSpPr>
                <p:nvPr/>
              </p:nvSpPr>
              <p:spPr bwMode="auto">
                <a:xfrm>
                  <a:off x="-2301" y="2501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4" name="Line 1484"/>
                <p:cNvSpPr>
                  <a:spLocks noChangeShapeType="1"/>
                </p:cNvSpPr>
                <p:nvPr/>
              </p:nvSpPr>
              <p:spPr bwMode="auto">
                <a:xfrm>
                  <a:off x="-2301" y="2556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5" name="Line 1485"/>
                <p:cNvSpPr>
                  <a:spLocks noChangeShapeType="1"/>
                </p:cNvSpPr>
                <p:nvPr/>
              </p:nvSpPr>
              <p:spPr bwMode="auto">
                <a:xfrm>
                  <a:off x="-2301" y="2612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6" name="Line 1486"/>
                <p:cNvSpPr>
                  <a:spLocks noChangeShapeType="1"/>
                </p:cNvSpPr>
                <p:nvPr/>
              </p:nvSpPr>
              <p:spPr bwMode="auto">
                <a:xfrm>
                  <a:off x="-2301" y="2667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7" name="Line 1487"/>
                <p:cNvSpPr>
                  <a:spLocks noChangeShapeType="1"/>
                </p:cNvSpPr>
                <p:nvPr/>
              </p:nvSpPr>
              <p:spPr bwMode="auto">
                <a:xfrm>
                  <a:off x="-2301" y="2723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8" name="Line 1488"/>
                <p:cNvSpPr>
                  <a:spLocks noChangeShapeType="1"/>
                </p:cNvSpPr>
                <p:nvPr/>
              </p:nvSpPr>
              <p:spPr bwMode="auto">
                <a:xfrm>
                  <a:off x="-2301" y="2779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29" name="Line 1489"/>
                <p:cNvSpPr>
                  <a:spLocks noChangeShapeType="1"/>
                </p:cNvSpPr>
                <p:nvPr/>
              </p:nvSpPr>
              <p:spPr bwMode="auto">
                <a:xfrm>
                  <a:off x="-2301" y="2834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0" name="Line 1490"/>
                <p:cNvSpPr>
                  <a:spLocks noChangeShapeType="1"/>
                </p:cNvSpPr>
                <p:nvPr/>
              </p:nvSpPr>
              <p:spPr bwMode="auto">
                <a:xfrm>
                  <a:off x="-2301" y="2890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1" name="Line 1491"/>
                <p:cNvSpPr>
                  <a:spLocks noChangeShapeType="1"/>
                </p:cNvSpPr>
                <p:nvPr/>
              </p:nvSpPr>
              <p:spPr bwMode="auto">
                <a:xfrm>
                  <a:off x="-2301" y="2945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2" name="Line 1492"/>
                <p:cNvSpPr>
                  <a:spLocks noChangeShapeType="1"/>
                </p:cNvSpPr>
                <p:nvPr/>
              </p:nvSpPr>
              <p:spPr bwMode="auto">
                <a:xfrm>
                  <a:off x="-2301" y="3001"/>
                  <a:ext cx="16" cy="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3" name="Line 1493"/>
                <p:cNvSpPr>
                  <a:spLocks noChangeShapeType="1"/>
                </p:cNvSpPr>
                <p:nvPr/>
              </p:nvSpPr>
              <p:spPr bwMode="auto">
                <a:xfrm>
                  <a:off x="-2301" y="2000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4" name="Line 1494"/>
                <p:cNvSpPr>
                  <a:spLocks noChangeShapeType="1"/>
                </p:cNvSpPr>
                <p:nvPr/>
              </p:nvSpPr>
              <p:spPr bwMode="auto">
                <a:xfrm>
                  <a:off x="-2306" y="1996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5" name="Line 1495"/>
                <p:cNvSpPr>
                  <a:spLocks noChangeShapeType="1"/>
                </p:cNvSpPr>
                <p:nvPr/>
              </p:nvSpPr>
              <p:spPr bwMode="auto">
                <a:xfrm>
                  <a:off x="-2241" y="1996"/>
                  <a:ext cx="0" cy="102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6" name="Line 1496"/>
                <p:cNvSpPr>
                  <a:spLocks noChangeShapeType="1"/>
                </p:cNvSpPr>
                <p:nvPr/>
              </p:nvSpPr>
              <p:spPr bwMode="auto">
                <a:xfrm flipV="1">
                  <a:off x="-2306" y="1996"/>
                  <a:ext cx="0" cy="102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7" name="Rectangle 1497"/>
                <p:cNvSpPr>
                  <a:spLocks noChangeArrowheads="1"/>
                </p:cNvSpPr>
                <p:nvPr/>
              </p:nvSpPr>
              <p:spPr bwMode="auto">
                <a:xfrm>
                  <a:off x="-1981" y="2200"/>
                  <a:ext cx="66" cy="821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8" name="Line 1498"/>
                <p:cNvSpPr>
                  <a:spLocks noChangeShapeType="1"/>
                </p:cNvSpPr>
                <p:nvPr/>
              </p:nvSpPr>
              <p:spPr bwMode="auto">
                <a:xfrm>
                  <a:off x="-1977" y="2204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39" name="Line 1499"/>
                <p:cNvSpPr>
                  <a:spLocks noChangeShapeType="1"/>
                </p:cNvSpPr>
                <p:nvPr/>
              </p:nvSpPr>
              <p:spPr bwMode="auto">
                <a:xfrm>
                  <a:off x="-1977" y="2260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40" name="Line 1500"/>
                <p:cNvSpPr>
                  <a:spLocks noChangeShapeType="1"/>
                </p:cNvSpPr>
                <p:nvPr/>
              </p:nvSpPr>
              <p:spPr bwMode="auto">
                <a:xfrm>
                  <a:off x="-1977" y="2316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41" name="Line 1501"/>
                <p:cNvSpPr>
                  <a:spLocks noChangeShapeType="1"/>
                </p:cNvSpPr>
                <p:nvPr/>
              </p:nvSpPr>
              <p:spPr bwMode="auto">
                <a:xfrm>
                  <a:off x="-1977" y="2371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42" name="Line 1502"/>
                <p:cNvSpPr>
                  <a:spLocks noChangeShapeType="1"/>
                </p:cNvSpPr>
                <p:nvPr/>
              </p:nvSpPr>
              <p:spPr bwMode="auto">
                <a:xfrm>
                  <a:off x="-1977" y="2427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43" name="Line 1503"/>
                <p:cNvSpPr>
                  <a:spLocks noChangeShapeType="1"/>
                </p:cNvSpPr>
                <p:nvPr/>
              </p:nvSpPr>
              <p:spPr bwMode="auto">
                <a:xfrm>
                  <a:off x="-1977" y="2482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44" name="Line 1504"/>
                <p:cNvSpPr>
                  <a:spLocks noChangeShapeType="1"/>
                </p:cNvSpPr>
                <p:nvPr/>
              </p:nvSpPr>
              <p:spPr bwMode="auto">
                <a:xfrm>
                  <a:off x="-1977" y="2538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45" name="Line 1505"/>
                <p:cNvSpPr>
                  <a:spLocks noChangeShapeType="1"/>
                </p:cNvSpPr>
                <p:nvPr/>
              </p:nvSpPr>
              <p:spPr bwMode="auto">
                <a:xfrm>
                  <a:off x="-1977" y="2594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46" name="Line 1506"/>
                <p:cNvSpPr>
                  <a:spLocks noChangeShapeType="1"/>
                </p:cNvSpPr>
                <p:nvPr/>
              </p:nvSpPr>
              <p:spPr bwMode="auto">
                <a:xfrm>
                  <a:off x="-1977" y="2649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47" name="Line 1507"/>
                <p:cNvSpPr>
                  <a:spLocks noChangeShapeType="1"/>
                </p:cNvSpPr>
                <p:nvPr/>
              </p:nvSpPr>
              <p:spPr bwMode="auto">
                <a:xfrm>
                  <a:off x="-1977" y="2705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48" name="Line 1508"/>
                <p:cNvSpPr>
                  <a:spLocks noChangeShapeType="1"/>
                </p:cNvSpPr>
                <p:nvPr/>
              </p:nvSpPr>
              <p:spPr bwMode="auto">
                <a:xfrm>
                  <a:off x="-1977" y="2760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49" name="Line 1509"/>
                <p:cNvSpPr>
                  <a:spLocks noChangeShapeType="1"/>
                </p:cNvSpPr>
                <p:nvPr/>
              </p:nvSpPr>
              <p:spPr bwMode="auto">
                <a:xfrm>
                  <a:off x="-1977" y="2816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50" name="Line 1510"/>
                <p:cNvSpPr>
                  <a:spLocks noChangeShapeType="1"/>
                </p:cNvSpPr>
                <p:nvPr/>
              </p:nvSpPr>
              <p:spPr bwMode="auto">
                <a:xfrm>
                  <a:off x="-1977" y="2872"/>
                  <a:ext cx="57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51" name="Line 1511"/>
                <p:cNvSpPr>
                  <a:spLocks noChangeShapeType="1"/>
                </p:cNvSpPr>
                <p:nvPr/>
              </p:nvSpPr>
              <p:spPr bwMode="auto">
                <a:xfrm>
                  <a:off x="-1977" y="2927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52" name="Line 1512"/>
                <p:cNvSpPr>
                  <a:spLocks noChangeShapeType="1"/>
                </p:cNvSpPr>
                <p:nvPr/>
              </p:nvSpPr>
              <p:spPr bwMode="auto">
                <a:xfrm>
                  <a:off x="-1977" y="2983"/>
                  <a:ext cx="34" cy="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53" name="Line 1513"/>
                <p:cNvSpPr>
                  <a:spLocks noChangeShapeType="1"/>
                </p:cNvSpPr>
                <p:nvPr/>
              </p:nvSpPr>
              <p:spPr bwMode="auto">
                <a:xfrm>
                  <a:off x="-1977" y="2204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54" name="Line 1514"/>
                <p:cNvSpPr>
                  <a:spLocks noChangeShapeType="1"/>
                </p:cNvSpPr>
                <p:nvPr/>
              </p:nvSpPr>
              <p:spPr bwMode="auto">
                <a:xfrm>
                  <a:off x="-1921" y="2204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55" name="Line 1515"/>
                <p:cNvSpPr>
                  <a:spLocks noChangeShapeType="1"/>
                </p:cNvSpPr>
                <p:nvPr/>
              </p:nvSpPr>
              <p:spPr bwMode="auto">
                <a:xfrm>
                  <a:off x="-1981" y="2200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56" name="Line 1516"/>
                <p:cNvSpPr>
                  <a:spLocks noChangeShapeType="1"/>
                </p:cNvSpPr>
                <p:nvPr/>
              </p:nvSpPr>
              <p:spPr bwMode="auto">
                <a:xfrm>
                  <a:off x="-1915" y="2200"/>
                  <a:ext cx="0" cy="82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57" name="Line 1517"/>
                <p:cNvSpPr>
                  <a:spLocks noChangeShapeType="1"/>
                </p:cNvSpPr>
                <p:nvPr/>
              </p:nvSpPr>
              <p:spPr bwMode="auto">
                <a:xfrm flipV="1">
                  <a:off x="-1981" y="2200"/>
                  <a:ext cx="0" cy="82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58" name="Rectangle 1518"/>
                <p:cNvSpPr>
                  <a:spLocks noChangeArrowheads="1"/>
                </p:cNvSpPr>
                <p:nvPr/>
              </p:nvSpPr>
              <p:spPr bwMode="auto">
                <a:xfrm>
                  <a:off x="-1656" y="2331"/>
                  <a:ext cx="65" cy="690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59" name="Line 1519"/>
                <p:cNvSpPr>
                  <a:spLocks noChangeShapeType="1"/>
                </p:cNvSpPr>
                <p:nvPr/>
              </p:nvSpPr>
              <p:spPr bwMode="auto">
                <a:xfrm>
                  <a:off x="-1651" y="2336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60" name="Line 1520"/>
                <p:cNvSpPr>
                  <a:spLocks noChangeShapeType="1"/>
                </p:cNvSpPr>
                <p:nvPr/>
              </p:nvSpPr>
              <p:spPr bwMode="auto">
                <a:xfrm>
                  <a:off x="-1651" y="2392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61" name="Line 1521"/>
                <p:cNvSpPr>
                  <a:spLocks noChangeShapeType="1"/>
                </p:cNvSpPr>
                <p:nvPr/>
              </p:nvSpPr>
              <p:spPr bwMode="auto">
                <a:xfrm>
                  <a:off x="-1651" y="2447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62" name="Line 1522"/>
                <p:cNvSpPr>
                  <a:spLocks noChangeShapeType="1"/>
                </p:cNvSpPr>
                <p:nvPr/>
              </p:nvSpPr>
              <p:spPr bwMode="auto">
                <a:xfrm>
                  <a:off x="-1651" y="2503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63" name="Line 1523"/>
                <p:cNvSpPr>
                  <a:spLocks noChangeShapeType="1"/>
                </p:cNvSpPr>
                <p:nvPr/>
              </p:nvSpPr>
              <p:spPr bwMode="auto">
                <a:xfrm>
                  <a:off x="-1651" y="2558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64" name="Line 1524"/>
                <p:cNvSpPr>
                  <a:spLocks noChangeShapeType="1"/>
                </p:cNvSpPr>
                <p:nvPr/>
              </p:nvSpPr>
              <p:spPr bwMode="auto">
                <a:xfrm>
                  <a:off x="-1651" y="2614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65" name="Line 1525"/>
                <p:cNvSpPr>
                  <a:spLocks noChangeShapeType="1"/>
                </p:cNvSpPr>
                <p:nvPr/>
              </p:nvSpPr>
              <p:spPr bwMode="auto">
                <a:xfrm>
                  <a:off x="-1651" y="2670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66" name="Line 1526"/>
                <p:cNvSpPr>
                  <a:spLocks noChangeShapeType="1"/>
                </p:cNvSpPr>
                <p:nvPr/>
              </p:nvSpPr>
              <p:spPr bwMode="auto">
                <a:xfrm>
                  <a:off x="-1651" y="2725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67" name="Line 1527"/>
                <p:cNvSpPr>
                  <a:spLocks noChangeShapeType="1"/>
                </p:cNvSpPr>
                <p:nvPr/>
              </p:nvSpPr>
              <p:spPr bwMode="auto">
                <a:xfrm>
                  <a:off x="-1651" y="2781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68" name="Line 1528"/>
                <p:cNvSpPr>
                  <a:spLocks noChangeShapeType="1"/>
                </p:cNvSpPr>
                <p:nvPr/>
              </p:nvSpPr>
              <p:spPr bwMode="auto">
                <a:xfrm>
                  <a:off x="-1651" y="2836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69" name="Line 1529"/>
                <p:cNvSpPr>
                  <a:spLocks noChangeShapeType="1"/>
                </p:cNvSpPr>
                <p:nvPr/>
              </p:nvSpPr>
              <p:spPr bwMode="auto">
                <a:xfrm>
                  <a:off x="-1651" y="2892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70" name="Line 1530"/>
                <p:cNvSpPr>
                  <a:spLocks noChangeShapeType="1"/>
                </p:cNvSpPr>
                <p:nvPr/>
              </p:nvSpPr>
              <p:spPr bwMode="auto">
                <a:xfrm>
                  <a:off x="-1651" y="2948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71" name="Line 1531"/>
                <p:cNvSpPr>
                  <a:spLocks noChangeShapeType="1"/>
                </p:cNvSpPr>
                <p:nvPr/>
              </p:nvSpPr>
              <p:spPr bwMode="auto">
                <a:xfrm>
                  <a:off x="-1651" y="3003"/>
                  <a:ext cx="14" cy="1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72" name="Line 1532"/>
                <p:cNvSpPr>
                  <a:spLocks noChangeShapeType="1"/>
                </p:cNvSpPr>
                <p:nvPr/>
              </p:nvSpPr>
              <p:spPr bwMode="auto">
                <a:xfrm>
                  <a:off x="-1651" y="2336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73" name="Line 1533"/>
                <p:cNvSpPr>
                  <a:spLocks noChangeShapeType="1"/>
                </p:cNvSpPr>
                <p:nvPr/>
              </p:nvSpPr>
              <p:spPr bwMode="auto">
                <a:xfrm>
                  <a:off x="-1656" y="2331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74" name="Line 1534"/>
                <p:cNvSpPr>
                  <a:spLocks noChangeShapeType="1"/>
                </p:cNvSpPr>
                <p:nvPr/>
              </p:nvSpPr>
              <p:spPr bwMode="auto">
                <a:xfrm>
                  <a:off x="-1591" y="2331"/>
                  <a:ext cx="0" cy="69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75" name="Line 1535"/>
                <p:cNvSpPr>
                  <a:spLocks noChangeShapeType="1"/>
                </p:cNvSpPr>
                <p:nvPr/>
              </p:nvSpPr>
              <p:spPr bwMode="auto">
                <a:xfrm flipV="1">
                  <a:off x="-1656" y="2331"/>
                  <a:ext cx="0" cy="69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76" name="Rectangle 1536"/>
                <p:cNvSpPr>
                  <a:spLocks noChangeArrowheads="1"/>
                </p:cNvSpPr>
                <p:nvPr/>
              </p:nvSpPr>
              <p:spPr bwMode="auto">
                <a:xfrm>
                  <a:off x="-1331" y="2874"/>
                  <a:ext cx="66" cy="147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77" name="Line 1537"/>
                <p:cNvSpPr>
                  <a:spLocks noChangeShapeType="1"/>
                </p:cNvSpPr>
                <p:nvPr/>
              </p:nvSpPr>
              <p:spPr bwMode="auto">
                <a:xfrm>
                  <a:off x="-1327" y="2878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78" name="Line 1538"/>
                <p:cNvSpPr>
                  <a:spLocks noChangeShapeType="1"/>
                </p:cNvSpPr>
                <p:nvPr/>
              </p:nvSpPr>
              <p:spPr bwMode="auto">
                <a:xfrm>
                  <a:off x="-1327" y="2934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79" name="Line 1539"/>
                <p:cNvSpPr>
                  <a:spLocks noChangeShapeType="1"/>
                </p:cNvSpPr>
                <p:nvPr/>
              </p:nvSpPr>
              <p:spPr bwMode="auto">
                <a:xfrm>
                  <a:off x="-1327" y="2990"/>
                  <a:ext cx="28" cy="2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80" name="Line 1540"/>
                <p:cNvSpPr>
                  <a:spLocks noChangeShapeType="1"/>
                </p:cNvSpPr>
                <p:nvPr/>
              </p:nvSpPr>
              <p:spPr bwMode="auto">
                <a:xfrm>
                  <a:off x="-1327" y="2878"/>
                  <a:ext cx="57" cy="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81" name="Line 1541"/>
                <p:cNvSpPr>
                  <a:spLocks noChangeShapeType="1"/>
                </p:cNvSpPr>
                <p:nvPr/>
              </p:nvSpPr>
              <p:spPr bwMode="auto">
                <a:xfrm>
                  <a:off x="-1271" y="2878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82" name="Line 1542"/>
                <p:cNvSpPr>
                  <a:spLocks noChangeShapeType="1"/>
                </p:cNvSpPr>
                <p:nvPr/>
              </p:nvSpPr>
              <p:spPr bwMode="auto">
                <a:xfrm>
                  <a:off x="-1331" y="2874"/>
                  <a:ext cx="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83" name="Line 1543"/>
                <p:cNvSpPr>
                  <a:spLocks noChangeShapeType="1"/>
                </p:cNvSpPr>
                <p:nvPr/>
              </p:nvSpPr>
              <p:spPr bwMode="auto">
                <a:xfrm>
                  <a:off x="-1265" y="2874"/>
                  <a:ext cx="0" cy="14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84" name="Line 1544"/>
                <p:cNvSpPr>
                  <a:spLocks noChangeShapeType="1"/>
                </p:cNvSpPr>
                <p:nvPr/>
              </p:nvSpPr>
              <p:spPr bwMode="auto">
                <a:xfrm flipV="1">
                  <a:off x="-1331" y="2874"/>
                  <a:ext cx="0" cy="14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85" name="Rectangle 1545"/>
                <p:cNvSpPr>
                  <a:spLocks noChangeArrowheads="1"/>
                </p:cNvSpPr>
                <p:nvPr/>
              </p:nvSpPr>
              <p:spPr bwMode="auto">
                <a:xfrm>
                  <a:off x="-1006" y="2751"/>
                  <a:ext cx="65" cy="270"/>
                </a:xfrm>
                <a:prstGeom prst="rect">
                  <a:avLst/>
                </a:prstGeom>
                <a:solidFill>
                  <a:srgbClr val="808080"/>
                </a:solidFill>
                <a:ln w="19050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86" name="Line 1546"/>
                <p:cNvSpPr>
                  <a:spLocks noChangeShapeType="1"/>
                </p:cNvSpPr>
                <p:nvPr/>
              </p:nvSpPr>
              <p:spPr bwMode="auto">
                <a:xfrm>
                  <a:off x="-1001" y="2756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87" name="Line 1547"/>
                <p:cNvSpPr>
                  <a:spLocks noChangeShapeType="1"/>
                </p:cNvSpPr>
                <p:nvPr/>
              </p:nvSpPr>
              <p:spPr bwMode="auto">
                <a:xfrm>
                  <a:off x="-1001" y="2811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88" name="Line 1548"/>
                <p:cNvSpPr>
                  <a:spLocks noChangeShapeType="1"/>
                </p:cNvSpPr>
                <p:nvPr/>
              </p:nvSpPr>
              <p:spPr bwMode="auto">
                <a:xfrm>
                  <a:off x="-1001" y="2867"/>
                  <a:ext cx="56" cy="5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89" name="Line 1549"/>
                <p:cNvSpPr>
                  <a:spLocks noChangeShapeType="1"/>
                </p:cNvSpPr>
                <p:nvPr/>
              </p:nvSpPr>
              <p:spPr bwMode="auto">
                <a:xfrm>
                  <a:off x="-1001" y="2923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90" name="Line 1550"/>
                <p:cNvSpPr>
                  <a:spLocks noChangeShapeType="1"/>
                </p:cNvSpPr>
                <p:nvPr/>
              </p:nvSpPr>
              <p:spPr bwMode="auto">
                <a:xfrm>
                  <a:off x="-1001" y="2978"/>
                  <a:ext cx="39" cy="3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91" name="Line 1551"/>
                <p:cNvSpPr>
                  <a:spLocks noChangeShapeType="1"/>
                </p:cNvSpPr>
                <p:nvPr/>
              </p:nvSpPr>
              <p:spPr bwMode="auto">
                <a:xfrm>
                  <a:off x="-1001" y="2756"/>
                  <a:ext cx="56" cy="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92" name="Line 1552"/>
                <p:cNvSpPr>
                  <a:spLocks noChangeShapeType="1"/>
                </p:cNvSpPr>
                <p:nvPr/>
              </p:nvSpPr>
              <p:spPr bwMode="auto">
                <a:xfrm>
                  <a:off x="-1006" y="2751"/>
                  <a:ext cx="65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93" name="Line 1553"/>
                <p:cNvSpPr>
                  <a:spLocks noChangeShapeType="1"/>
                </p:cNvSpPr>
                <p:nvPr/>
              </p:nvSpPr>
              <p:spPr bwMode="auto">
                <a:xfrm>
                  <a:off x="-941" y="2751"/>
                  <a:ext cx="0" cy="27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94" name="Line 1554"/>
                <p:cNvSpPr>
                  <a:spLocks noChangeShapeType="1"/>
                </p:cNvSpPr>
                <p:nvPr/>
              </p:nvSpPr>
              <p:spPr bwMode="auto">
                <a:xfrm flipV="1">
                  <a:off x="-1006" y="2751"/>
                  <a:ext cx="0" cy="27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95" name="Line 1555"/>
                <p:cNvSpPr>
                  <a:spLocks noChangeShapeType="1"/>
                </p:cNvSpPr>
                <p:nvPr/>
              </p:nvSpPr>
              <p:spPr bwMode="auto">
                <a:xfrm>
                  <a:off x="-2469" y="2807"/>
                  <a:ext cx="0" cy="1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96" name="Line 1556"/>
                <p:cNvSpPr>
                  <a:spLocks noChangeShapeType="1"/>
                </p:cNvSpPr>
                <p:nvPr/>
              </p:nvSpPr>
              <p:spPr bwMode="auto">
                <a:xfrm>
                  <a:off x="-2488" y="2807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97" name="Line 1557"/>
                <p:cNvSpPr>
                  <a:spLocks noChangeShapeType="1"/>
                </p:cNvSpPr>
                <p:nvPr/>
              </p:nvSpPr>
              <p:spPr bwMode="auto">
                <a:xfrm>
                  <a:off x="-2143" y="2402"/>
                  <a:ext cx="0" cy="3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98" name="Line 1558"/>
                <p:cNvSpPr>
                  <a:spLocks noChangeShapeType="1"/>
                </p:cNvSpPr>
                <p:nvPr/>
              </p:nvSpPr>
              <p:spPr bwMode="auto">
                <a:xfrm>
                  <a:off x="-2163" y="2402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999" name="Line 1559"/>
                <p:cNvSpPr>
                  <a:spLocks noChangeShapeType="1"/>
                </p:cNvSpPr>
                <p:nvPr/>
              </p:nvSpPr>
              <p:spPr bwMode="auto">
                <a:xfrm>
                  <a:off x="-1818" y="2362"/>
                  <a:ext cx="0" cy="9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00" name="Line 1560"/>
                <p:cNvSpPr>
                  <a:spLocks noChangeShapeType="1"/>
                </p:cNvSpPr>
                <p:nvPr/>
              </p:nvSpPr>
              <p:spPr bwMode="auto">
                <a:xfrm>
                  <a:off x="-1837" y="2362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01" name="Line 1561"/>
                <p:cNvSpPr>
                  <a:spLocks noChangeShapeType="1"/>
                </p:cNvSpPr>
                <p:nvPr/>
              </p:nvSpPr>
              <p:spPr bwMode="auto">
                <a:xfrm>
                  <a:off x="-1493" y="2885"/>
                  <a:ext cx="0" cy="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02" name="Line 1562"/>
                <p:cNvSpPr>
                  <a:spLocks noChangeShapeType="1"/>
                </p:cNvSpPr>
                <p:nvPr/>
              </p:nvSpPr>
              <p:spPr bwMode="auto">
                <a:xfrm>
                  <a:off x="-1513" y="2885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03" name="Line 1563"/>
                <p:cNvSpPr>
                  <a:spLocks noChangeShapeType="1"/>
                </p:cNvSpPr>
                <p:nvPr/>
              </p:nvSpPr>
              <p:spPr bwMode="auto">
                <a:xfrm>
                  <a:off x="-1168" y="2739"/>
                  <a:ext cx="0" cy="2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04" name="Line 1564"/>
                <p:cNvSpPr>
                  <a:spLocks noChangeShapeType="1"/>
                </p:cNvSpPr>
                <p:nvPr/>
              </p:nvSpPr>
              <p:spPr bwMode="auto">
                <a:xfrm>
                  <a:off x="-1187" y="2739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05" name="Line 1565"/>
                <p:cNvSpPr>
                  <a:spLocks noChangeShapeType="1"/>
                </p:cNvSpPr>
                <p:nvPr/>
              </p:nvSpPr>
              <p:spPr bwMode="auto">
                <a:xfrm>
                  <a:off x="-2403" y="2477"/>
                  <a:ext cx="0" cy="1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06" name="Line 1566"/>
                <p:cNvSpPr>
                  <a:spLocks noChangeShapeType="1"/>
                </p:cNvSpPr>
                <p:nvPr/>
              </p:nvSpPr>
              <p:spPr bwMode="auto">
                <a:xfrm>
                  <a:off x="-2422" y="2477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07" name="Line 1567"/>
                <p:cNvSpPr>
                  <a:spLocks noChangeShapeType="1"/>
                </p:cNvSpPr>
                <p:nvPr/>
              </p:nvSpPr>
              <p:spPr bwMode="auto">
                <a:xfrm>
                  <a:off x="-2079" y="2294"/>
                  <a:ext cx="0" cy="4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08" name="Line 1568"/>
                <p:cNvSpPr>
                  <a:spLocks noChangeShapeType="1"/>
                </p:cNvSpPr>
                <p:nvPr/>
              </p:nvSpPr>
              <p:spPr bwMode="auto">
                <a:xfrm>
                  <a:off x="-2098" y="2294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09" name="Line 1569"/>
                <p:cNvSpPr>
                  <a:spLocks noChangeShapeType="1"/>
                </p:cNvSpPr>
                <p:nvPr/>
              </p:nvSpPr>
              <p:spPr bwMode="auto">
                <a:xfrm>
                  <a:off x="-1753" y="1974"/>
                  <a:ext cx="0" cy="25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10" name="Line 1570"/>
                <p:cNvSpPr>
                  <a:spLocks noChangeShapeType="1"/>
                </p:cNvSpPr>
                <p:nvPr/>
              </p:nvSpPr>
              <p:spPr bwMode="auto">
                <a:xfrm>
                  <a:off x="-1772" y="1974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11" name="Line 1571"/>
                <p:cNvSpPr>
                  <a:spLocks noChangeShapeType="1"/>
                </p:cNvSpPr>
                <p:nvPr/>
              </p:nvSpPr>
              <p:spPr bwMode="auto">
                <a:xfrm>
                  <a:off x="-1429" y="2883"/>
                  <a:ext cx="0" cy="1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12" name="Line 1572"/>
                <p:cNvSpPr>
                  <a:spLocks noChangeShapeType="1"/>
                </p:cNvSpPr>
                <p:nvPr/>
              </p:nvSpPr>
              <p:spPr bwMode="auto">
                <a:xfrm>
                  <a:off x="-1448" y="2883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13" name="Line 1573"/>
                <p:cNvSpPr>
                  <a:spLocks noChangeShapeType="1"/>
                </p:cNvSpPr>
                <p:nvPr/>
              </p:nvSpPr>
              <p:spPr bwMode="auto">
                <a:xfrm>
                  <a:off x="-1103" y="2777"/>
                  <a:ext cx="0" cy="1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14" name="Line 1574"/>
                <p:cNvSpPr>
                  <a:spLocks noChangeShapeType="1"/>
                </p:cNvSpPr>
                <p:nvPr/>
              </p:nvSpPr>
              <p:spPr bwMode="auto">
                <a:xfrm>
                  <a:off x="-1122" y="2777"/>
                  <a:ext cx="38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15" name="Line 1575"/>
                <p:cNvSpPr>
                  <a:spLocks noChangeShapeType="1"/>
                </p:cNvSpPr>
                <p:nvPr/>
              </p:nvSpPr>
              <p:spPr bwMode="auto">
                <a:xfrm>
                  <a:off x="-2338" y="2208"/>
                  <a:ext cx="0" cy="3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016" name="Line 1576"/>
                <p:cNvSpPr>
                  <a:spLocks noChangeShapeType="1"/>
                </p:cNvSpPr>
                <p:nvPr/>
              </p:nvSpPr>
              <p:spPr bwMode="auto">
                <a:xfrm>
                  <a:off x="-2358" y="2208"/>
                  <a:ext cx="39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799" name="Line 1578"/>
              <p:cNvSpPr>
                <a:spLocks noChangeShapeType="1"/>
              </p:cNvSpPr>
              <p:nvPr/>
            </p:nvSpPr>
            <p:spPr bwMode="auto">
              <a:xfrm>
                <a:off x="-3195638" y="3584576"/>
                <a:ext cx="0" cy="555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0" name="Line 1579"/>
              <p:cNvSpPr>
                <a:spLocks noChangeShapeType="1"/>
              </p:cNvSpPr>
              <p:nvPr/>
            </p:nvSpPr>
            <p:spPr bwMode="auto">
              <a:xfrm>
                <a:off x="-3225800" y="3584576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1" name="Line 1580"/>
              <p:cNvSpPr>
                <a:spLocks noChangeShapeType="1"/>
              </p:cNvSpPr>
              <p:nvPr/>
            </p:nvSpPr>
            <p:spPr bwMode="auto">
              <a:xfrm>
                <a:off x="-2679700" y="3286126"/>
                <a:ext cx="0" cy="269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2" name="Line 1581"/>
              <p:cNvSpPr>
                <a:spLocks noChangeShapeType="1"/>
              </p:cNvSpPr>
              <p:nvPr/>
            </p:nvSpPr>
            <p:spPr bwMode="auto">
              <a:xfrm>
                <a:off x="-2711450" y="3286126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3" name="Line 1582"/>
              <p:cNvSpPr>
                <a:spLocks noChangeShapeType="1"/>
              </p:cNvSpPr>
              <p:nvPr/>
            </p:nvSpPr>
            <p:spPr bwMode="auto">
              <a:xfrm>
                <a:off x="-2163763" y="4584701"/>
                <a:ext cx="0" cy="11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4" name="Line 1583"/>
              <p:cNvSpPr>
                <a:spLocks noChangeShapeType="1"/>
              </p:cNvSpPr>
              <p:nvPr/>
            </p:nvSpPr>
            <p:spPr bwMode="auto">
              <a:xfrm>
                <a:off x="-2193925" y="4584701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5" name="Line 1584"/>
              <p:cNvSpPr>
                <a:spLocks noChangeShapeType="1"/>
              </p:cNvSpPr>
              <p:nvPr/>
            </p:nvSpPr>
            <p:spPr bwMode="auto">
              <a:xfrm>
                <a:off x="-1647825" y="4400551"/>
                <a:ext cx="0" cy="333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6" name="Line 1585"/>
              <p:cNvSpPr>
                <a:spLocks noChangeShapeType="1"/>
              </p:cNvSpPr>
              <p:nvPr/>
            </p:nvSpPr>
            <p:spPr bwMode="auto">
              <a:xfrm>
                <a:off x="-1679575" y="4400551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7" name="Line 1586"/>
              <p:cNvSpPr>
                <a:spLocks noChangeShapeType="1"/>
              </p:cNvSpPr>
              <p:nvPr/>
            </p:nvSpPr>
            <p:spPr bwMode="auto">
              <a:xfrm>
                <a:off x="-3609975" y="3090863"/>
                <a:ext cx="0" cy="777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8" name="Line 1587"/>
              <p:cNvSpPr>
                <a:spLocks noChangeShapeType="1"/>
              </p:cNvSpPr>
              <p:nvPr/>
            </p:nvSpPr>
            <p:spPr bwMode="auto">
              <a:xfrm>
                <a:off x="-3640138" y="3090863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9" name="Line 1588"/>
              <p:cNvSpPr>
                <a:spLocks noChangeShapeType="1"/>
              </p:cNvSpPr>
              <p:nvPr/>
            </p:nvSpPr>
            <p:spPr bwMode="auto">
              <a:xfrm>
                <a:off x="-3092450" y="3419476"/>
                <a:ext cx="0" cy="730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10" name="Line 1589"/>
              <p:cNvSpPr>
                <a:spLocks noChangeShapeType="1"/>
              </p:cNvSpPr>
              <p:nvPr/>
            </p:nvSpPr>
            <p:spPr bwMode="auto">
              <a:xfrm>
                <a:off x="-3124200" y="3419476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11" name="Line 1590"/>
              <p:cNvSpPr>
                <a:spLocks noChangeShapeType="1"/>
              </p:cNvSpPr>
              <p:nvPr/>
            </p:nvSpPr>
            <p:spPr bwMode="auto">
              <a:xfrm>
                <a:off x="-2578100" y="3417888"/>
                <a:ext cx="0" cy="282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12" name="Line 1591"/>
              <p:cNvSpPr>
                <a:spLocks noChangeShapeType="1"/>
              </p:cNvSpPr>
              <p:nvPr/>
            </p:nvSpPr>
            <p:spPr bwMode="auto">
              <a:xfrm>
                <a:off x="-2608263" y="341788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13" name="Line 1592"/>
              <p:cNvSpPr>
                <a:spLocks noChangeShapeType="1"/>
              </p:cNvSpPr>
              <p:nvPr/>
            </p:nvSpPr>
            <p:spPr bwMode="auto">
              <a:xfrm>
                <a:off x="-2060575" y="4521201"/>
                <a:ext cx="0" cy="412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14" name="Line 1593"/>
              <p:cNvSpPr>
                <a:spLocks noChangeShapeType="1"/>
              </p:cNvSpPr>
              <p:nvPr/>
            </p:nvSpPr>
            <p:spPr bwMode="auto">
              <a:xfrm>
                <a:off x="-2092325" y="4521201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15" name="Line 1594"/>
              <p:cNvSpPr>
                <a:spLocks noChangeShapeType="1"/>
              </p:cNvSpPr>
              <p:nvPr/>
            </p:nvSpPr>
            <p:spPr bwMode="auto">
              <a:xfrm>
                <a:off x="-1544638" y="4279901"/>
                <a:ext cx="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16" name="Line 1595"/>
              <p:cNvSpPr>
                <a:spLocks noChangeShapeType="1"/>
              </p:cNvSpPr>
              <p:nvPr/>
            </p:nvSpPr>
            <p:spPr bwMode="auto">
              <a:xfrm>
                <a:off x="-1574800" y="4279901"/>
                <a:ext cx="6191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187" name="Gruppieren 1186"/>
            <p:cNvGrpSpPr/>
            <p:nvPr/>
          </p:nvGrpSpPr>
          <p:grpSpPr>
            <a:xfrm>
              <a:off x="3621991" y="458011"/>
              <a:ext cx="2405063" cy="1887538"/>
              <a:chOff x="-4225926" y="1838326"/>
              <a:chExt cx="2405063" cy="1887538"/>
            </a:xfrm>
          </p:grpSpPr>
          <p:sp>
            <p:nvSpPr>
              <p:cNvPr id="1019" name="Line 6"/>
              <p:cNvSpPr>
                <a:spLocks noChangeShapeType="1"/>
              </p:cNvSpPr>
              <p:nvPr/>
            </p:nvSpPr>
            <p:spPr bwMode="auto">
              <a:xfrm>
                <a:off x="-4217988" y="3652838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" name="Line 7"/>
              <p:cNvSpPr>
                <a:spLocks noChangeShapeType="1"/>
              </p:cNvSpPr>
              <p:nvPr/>
            </p:nvSpPr>
            <p:spPr bwMode="auto">
              <a:xfrm flipV="1">
                <a:off x="-4195763" y="3652838"/>
                <a:ext cx="66675" cy="666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" name="Line 8"/>
              <p:cNvSpPr>
                <a:spLocks noChangeShapeType="1"/>
              </p:cNvSpPr>
              <p:nvPr/>
            </p:nvSpPr>
            <p:spPr bwMode="auto">
              <a:xfrm flipV="1">
                <a:off x="-4108451" y="3671888"/>
                <a:ext cx="47625" cy="47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" name="Line 9"/>
              <p:cNvSpPr>
                <a:spLocks noChangeShapeType="1"/>
              </p:cNvSpPr>
              <p:nvPr/>
            </p:nvSpPr>
            <p:spPr bwMode="auto">
              <a:xfrm>
                <a:off x="-4225926" y="3644901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" name="Line 10"/>
              <p:cNvSpPr>
                <a:spLocks noChangeShapeType="1"/>
              </p:cNvSpPr>
              <p:nvPr/>
            </p:nvSpPr>
            <p:spPr bwMode="auto">
              <a:xfrm>
                <a:off x="-4054476" y="3644901"/>
                <a:ext cx="0" cy="809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" name="Line 11"/>
              <p:cNvSpPr>
                <a:spLocks noChangeShapeType="1"/>
              </p:cNvSpPr>
              <p:nvPr/>
            </p:nvSpPr>
            <p:spPr bwMode="auto">
              <a:xfrm flipV="1">
                <a:off x="-4225926" y="3644901"/>
                <a:ext cx="0" cy="809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" name="Line 12"/>
              <p:cNvSpPr>
                <a:spLocks noChangeShapeType="1"/>
              </p:cNvSpPr>
              <p:nvPr/>
            </p:nvSpPr>
            <p:spPr bwMode="auto">
              <a:xfrm>
                <a:off x="-3359151" y="3314701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" name="Line 13"/>
              <p:cNvSpPr>
                <a:spLocks noChangeShapeType="1"/>
              </p:cNvSpPr>
              <p:nvPr/>
            </p:nvSpPr>
            <p:spPr bwMode="auto">
              <a:xfrm flipV="1">
                <a:off x="-3359151" y="3314701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" name="Line 14"/>
              <p:cNvSpPr>
                <a:spLocks noChangeShapeType="1"/>
              </p:cNvSpPr>
              <p:nvPr/>
            </p:nvSpPr>
            <p:spPr bwMode="auto">
              <a:xfrm flipV="1">
                <a:off x="-3359151" y="33353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" name="Line 15"/>
              <p:cNvSpPr>
                <a:spLocks noChangeShapeType="1"/>
              </p:cNvSpPr>
              <p:nvPr/>
            </p:nvSpPr>
            <p:spPr bwMode="auto">
              <a:xfrm flipV="1">
                <a:off x="-3359151" y="342423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" name="Line 16"/>
              <p:cNvSpPr>
                <a:spLocks noChangeShapeType="1"/>
              </p:cNvSpPr>
              <p:nvPr/>
            </p:nvSpPr>
            <p:spPr bwMode="auto">
              <a:xfrm flipV="1">
                <a:off x="-3359151" y="351155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" name="Line 17"/>
              <p:cNvSpPr>
                <a:spLocks noChangeShapeType="1"/>
              </p:cNvSpPr>
              <p:nvPr/>
            </p:nvSpPr>
            <p:spPr bwMode="auto">
              <a:xfrm flipV="1">
                <a:off x="-3321051" y="3600451"/>
                <a:ext cx="119063" cy="1190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" name="Line 18"/>
              <p:cNvSpPr>
                <a:spLocks noChangeShapeType="1"/>
              </p:cNvSpPr>
              <p:nvPr/>
            </p:nvSpPr>
            <p:spPr bwMode="auto">
              <a:xfrm flipV="1">
                <a:off x="-3233738" y="3687763"/>
                <a:ext cx="31750" cy="31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" name="Line 19"/>
              <p:cNvSpPr>
                <a:spLocks noChangeShapeType="1"/>
              </p:cNvSpPr>
              <p:nvPr/>
            </p:nvSpPr>
            <p:spPr bwMode="auto">
              <a:xfrm>
                <a:off x="-3367088" y="3308351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" name="Line 20"/>
              <p:cNvSpPr>
                <a:spLocks noChangeShapeType="1"/>
              </p:cNvSpPr>
              <p:nvPr/>
            </p:nvSpPr>
            <p:spPr bwMode="auto">
              <a:xfrm>
                <a:off x="-3195638" y="3308351"/>
                <a:ext cx="0" cy="4175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" name="Line 21"/>
              <p:cNvSpPr>
                <a:spLocks noChangeShapeType="1"/>
              </p:cNvSpPr>
              <p:nvPr/>
            </p:nvSpPr>
            <p:spPr bwMode="auto">
              <a:xfrm flipV="1">
                <a:off x="-3367088" y="3308351"/>
                <a:ext cx="0" cy="4175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" name="Line 22"/>
              <p:cNvSpPr>
                <a:spLocks noChangeShapeType="1"/>
              </p:cNvSpPr>
              <p:nvPr/>
            </p:nvSpPr>
            <p:spPr bwMode="auto">
              <a:xfrm>
                <a:off x="-2500313" y="2312988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" name="Line 23"/>
              <p:cNvSpPr>
                <a:spLocks noChangeShapeType="1"/>
              </p:cNvSpPr>
              <p:nvPr/>
            </p:nvSpPr>
            <p:spPr bwMode="auto">
              <a:xfrm flipV="1">
                <a:off x="-2500313" y="2312988"/>
                <a:ext cx="8890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" name="Line 24"/>
              <p:cNvSpPr>
                <a:spLocks noChangeShapeType="1"/>
              </p:cNvSpPr>
              <p:nvPr/>
            </p:nvSpPr>
            <p:spPr bwMode="auto">
              <a:xfrm flipV="1">
                <a:off x="-2500313" y="23320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" name="Line 25"/>
              <p:cNvSpPr>
                <a:spLocks noChangeShapeType="1"/>
              </p:cNvSpPr>
              <p:nvPr/>
            </p:nvSpPr>
            <p:spPr bwMode="auto">
              <a:xfrm flipV="1">
                <a:off x="-2500313" y="242093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" name="Line 26"/>
              <p:cNvSpPr>
                <a:spLocks noChangeShapeType="1"/>
              </p:cNvSpPr>
              <p:nvPr/>
            </p:nvSpPr>
            <p:spPr bwMode="auto">
              <a:xfrm flipV="1">
                <a:off x="-2500313" y="250825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" name="Line 27"/>
              <p:cNvSpPr>
                <a:spLocks noChangeShapeType="1"/>
              </p:cNvSpPr>
              <p:nvPr/>
            </p:nvSpPr>
            <p:spPr bwMode="auto">
              <a:xfrm flipV="1">
                <a:off x="-2500313" y="259715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" name="Line 28"/>
              <p:cNvSpPr>
                <a:spLocks noChangeShapeType="1"/>
              </p:cNvSpPr>
              <p:nvPr/>
            </p:nvSpPr>
            <p:spPr bwMode="auto">
              <a:xfrm flipV="1">
                <a:off x="-2500313" y="268446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" name="Line 29"/>
              <p:cNvSpPr>
                <a:spLocks noChangeShapeType="1"/>
              </p:cNvSpPr>
              <p:nvPr/>
            </p:nvSpPr>
            <p:spPr bwMode="auto">
              <a:xfrm flipV="1">
                <a:off x="-2500313" y="277336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" name="Line 30"/>
              <p:cNvSpPr>
                <a:spLocks noChangeShapeType="1"/>
              </p:cNvSpPr>
              <p:nvPr/>
            </p:nvSpPr>
            <p:spPr bwMode="auto">
              <a:xfrm flipV="1">
                <a:off x="-2500313" y="286226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" name="Line 31"/>
              <p:cNvSpPr>
                <a:spLocks noChangeShapeType="1"/>
              </p:cNvSpPr>
              <p:nvPr/>
            </p:nvSpPr>
            <p:spPr bwMode="auto">
              <a:xfrm flipV="1">
                <a:off x="-2500313" y="294957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6" name="Line 32"/>
              <p:cNvSpPr>
                <a:spLocks noChangeShapeType="1"/>
              </p:cNvSpPr>
              <p:nvPr/>
            </p:nvSpPr>
            <p:spPr bwMode="auto">
              <a:xfrm flipV="1">
                <a:off x="-2500313" y="3038476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" name="Line 33"/>
              <p:cNvSpPr>
                <a:spLocks noChangeShapeType="1"/>
              </p:cNvSpPr>
              <p:nvPr/>
            </p:nvSpPr>
            <p:spPr bwMode="auto">
              <a:xfrm flipV="1">
                <a:off x="-2500313" y="312578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" name="Line 34"/>
              <p:cNvSpPr>
                <a:spLocks noChangeShapeType="1"/>
              </p:cNvSpPr>
              <p:nvPr/>
            </p:nvSpPr>
            <p:spPr bwMode="auto">
              <a:xfrm flipV="1">
                <a:off x="-2500313" y="321468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" name="Line 35"/>
              <p:cNvSpPr>
                <a:spLocks noChangeShapeType="1"/>
              </p:cNvSpPr>
              <p:nvPr/>
            </p:nvSpPr>
            <p:spPr bwMode="auto">
              <a:xfrm flipV="1">
                <a:off x="-2500313" y="330358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" name="Line 36"/>
              <p:cNvSpPr>
                <a:spLocks noChangeShapeType="1"/>
              </p:cNvSpPr>
              <p:nvPr/>
            </p:nvSpPr>
            <p:spPr bwMode="auto">
              <a:xfrm flipV="1">
                <a:off x="-2500313" y="339090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" name="Line 37"/>
              <p:cNvSpPr>
                <a:spLocks noChangeShapeType="1"/>
              </p:cNvSpPr>
              <p:nvPr/>
            </p:nvSpPr>
            <p:spPr bwMode="auto">
              <a:xfrm flipV="1">
                <a:off x="-2500313" y="3479801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" name="Line 38"/>
              <p:cNvSpPr>
                <a:spLocks noChangeShapeType="1"/>
              </p:cNvSpPr>
              <p:nvPr/>
            </p:nvSpPr>
            <p:spPr bwMode="auto">
              <a:xfrm flipV="1">
                <a:off x="-2495551" y="3567113"/>
                <a:ext cx="152400" cy="1524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" name="Line 39"/>
              <p:cNvSpPr>
                <a:spLocks noChangeShapeType="1"/>
              </p:cNvSpPr>
              <p:nvPr/>
            </p:nvSpPr>
            <p:spPr bwMode="auto">
              <a:xfrm flipV="1">
                <a:off x="-2406651" y="3656013"/>
                <a:ext cx="63500" cy="635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" name="Line 40"/>
              <p:cNvSpPr>
                <a:spLocks noChangeShapeType="1"/>
              </p:cNvSpPr>
              <p:nvPr/>
            </p:nvSpPr>
            <p:spPr bwMode="auto">
              <a:xfrm>
                <a:off x="-2508251" y="2305051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" name="Line 41"/>
              <p:cNvSpPr>
                <a:spLocks noChangeShapeType="1"/>
              </p:cNvSpPr>
              <p:nvPr/>
            </p:nvSpPr>
            <p:spPr bwMode="auto">
              <a:xfrm>
                <a:off x="-2336801" y="2305051"/>
                <a:ext cx="0" cy="1420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" name="Line 42"/>
              <p:cNvSpPr>
                <a:spLocks noChangeShapeType="1"/>
              </p:cNvSpPr>
              <p:nvPr/>
            </p:nvSpPr>
            <p:spPr bwMode="auto">
              <a:xfrm flipV="1">
                <a:off x="-2508251" y="2305051"/>
                <a:ext cx="0" cy="14208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" name="Rectangle 43"/>
              <p:cNvSpPr>
                <a:spLocks noChangeArrowheads="1"/>
              </p:cNvSpPr>
              <p:nvPr/>
            </p:nvSpPr>
            <p:spPr bwMode="auto">
              <a:xfrm>
                <a:off x="-4054476" y="3635376"/>
                <a:ext cx="171450" cy="90488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" name="Line 44"/>
              <p:cNvSpPr>
                <a:spLocks noChangeShapeType="1"/>
              </p:cNvSpPr>
              <p:nvPr/>
            </p:nvSpPr>
            <p:spPr bwMode="auto">
              <a:xfrm>
                <a:off x="-4054476" y="3635376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" name="Line 45"/>
              <p:cNvSpPr>
                <a:spLocks noChangeShapeType="1"/>
              </p:cNvSpPr>
              <p:nvPr/>
            </p:nvSpPr>
            <p:spPr bwMode="auto">
              <a:xfrm>
                <a:off x="-3883026" y="3635376"/>
                <a:ext cx="0" cy="90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" name="Line 46"/>
              <p:cNvSpPr>
                <a:spLocks noChangeShapeType="1"/>
              </p:cNvSpPr>
              <p:nvPr/>
            </p:nvSpPr>
            <p:spPr bwMode="auto">
              <a:xfrm flipV="1">
                <a:off x="-4054476" y="3635376"/>
                <a:ext cx="0" cy="90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" name="Rectangle 47"/>
              <p:cNvSpPr>
                <a:spLocks noChangeArrowheads="1"/>
              </p:cNvSpPr>
              <p:nvPr/>
            </p:nvSpPr>
            <p:spPr bwMode="auto">
              <a:xfrm>
                <a:off x="-3195638" y="2701926"/>
                <a:ext cx="171450" cy="1023938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" name="Line 48"/>
              <p:cNvSpPr>
                <a:spLocks noChangeShapeType="1"/>
              </p:cNvSpPr>
              <p:nvPr/>
            </p:nvSpPr>
            <p:spPr bwMode="auto">
              <a:xfrm>
                <a:off x="-3195638" y="2701926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" name="Line 49"/>
              <p:cNvSpPr>
                <a:spLocks noChangeShapeType="1"/>
              </p:cNvSpPr>
              <p:nvPr/>
            </p:nvSpPr>
            <p:spPr bwMode="auto">
              <a:xfrm>
                <a:off x="-3024188" y="2701926"/>
                <a:ext cx="0" cy="10239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" name="Line 50"/>
              <p:cNvSpPr>
                <a:spLocks noChangeShapeType="1"/>
              </p:cNvSpPr>
              <p:nvPr/>
            </p:nvSpPr>
            <p:spPr bwMode="auto">
              <a:xfrm flipV="1">
                <a:off x="-3195638" y="2701926"/>
                <a:ext cx="0" cy="10239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" name="Rectangle 51"/>
              <p:cNvSpPr>
                <a:spLocks noChangeArrowheads="1"/>
              </p:cNvSpPr>
              <p:nvPr/>
            </p:nvSpPr>
            <p:spPr bwMode="auto">
              <a:xfrm>
                <a:off x="-2336801" y="2317751"/>
                <a:ext cx="171450" cy="1408113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6" name="Line 52"/>
              <p:cNvSpPr>
                <a:spLocks noChangeShapeType="1"/>
              </p:cNvSpPr>
              <p:nvPr/>
            </p:nvSpPr>
            <p:spPr bwMode="auto">
              <a:xfrm>
                <a:off x="-2336801" y="2317751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" name="Line 53"/>
              <p:cNvSpPr>
                <a:spLocks noChangeShapeType="1"/>
              </p:cNvSpPr>
              <p:nvPr/>
            </p:nvSpPr>
            <p:spPr bwMode="auto">
              <a:xfrm>
                <a:off x="-2165351" y="2317751"/>
                <a:ext cx="0" cy="1408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" name="Line 54"/>
              <p:cNvSpPr>
                <a:spLocks noChangeShapeType="1"/>
              </p:cNvSpPr>
              <p:nvPr/>
            </p:nvSpPr>
            <p:spPr bwMode="auto">
              <a:xfrm flipV="1">
                <a:off x="-2336801" y="2317751"/>
                <a:ext cx="0" cy="1408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" name="Rectangle 55"/>
              <p:cNvSpPr>
                <a:spLocks noChangeArrowheads="1"/>
              </p:cNvSpPr>
              <p:nvPr/>
            </p:nvSpPr>
            <p:spPr bwMode="auto">
              <a:xfrm>
                <a:off x="-3881438" y="3633788"/>
                <a:ext cx="171450" cy="92075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" name="Line 56"/>
              <p:cNvSpPr>
                <a:spLocks noChangeShapeType="1"/>
              </p:cNvSpPr>
              <p:nvPr/>
            </p:nvSpPr>
            <p:spPr bwMode="auto">
              <a:xfrm>
                <a:off x="-3881438" y="363378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" name="Line 57"/>
              <p:cNvSpPr>
                <a:spLocks noChangeShapeType="1"/>
              </p:cNvSpPr>
              <p:nvPr/>
            </p:nvSpPr>
            <p:spPr bwMode="auto">
              <a:xfrm>
                <a:off x="-3709988" y="3633788"/>
                <a:ext cx="0" cy="920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" name="Line 58"/>
              <p:cNvSpPr>
                <a:spLocks noChangeShapeType="1"/>
              </p:cNvSpPr>
              <p:nvPr/>
            </p:nvSpPr>
            <p:spPr bwMode="auto">
              <a:xfrm flipV="1">
                <a:off x="-3881438" y="3633788"/>
                <a:ext cx="0" cy="920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" name="Rectangle 59"/>
              <p:cNvSpPr>
                <a:spLocks noChangeArrowheads="1"/>
              </p:cNvSpPr>
              <p:nvPr/>
            </p:nvSpPr>
            <p:spPr bwMode="auto">
              <a:xfrm>
                <a:off x="-3022601" y="2246313"/>
                <a:ext cx="171450" cy="1479550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" name="Line 60"/>
              <p:cNvSpPr>
                <a:spLocks noChangeShapeType="1"/>
              </p:cNvSpPr>
              <p:nvPr/>
            </p:nvSpPr>
            <p:spPr bwMode="auto">
              <a:xfrm>
                <a:off x="-3022601" y="224631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" name="Line 61"/>
              <p:cNvSpPr>
                <a:spLocks noChangeShapeType="1"/>
              </p:cNvSpPr>
              <p:nvPr/>
            </p:nvSpPr>
            <p:spPr bwMode="auto">
              <a:xfrm>
                <a:off x="-2851151" y="2246313"/>
                <a:ext cx="0" cy="1479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" name="Line 62"/>
              <p:cNvSpPr>
                <a:spLocks noChangeShapeType="1"/>
              </p:cNvSpPr>
              <p:nvPr/>
            </p:nvSpPr>
            <p:spPr bwMode="auto">
              <a:xfrm flipV="1">
                <a:off x="-3022601" y="2246313"/>
                <a:ext cx="0" cy="14795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" name="Rectangle 63"/>
              <p:cNvSpPr>
                <a:spLocks noChangeArrowheads="1"/>
              </p:cNvSpPr>
              <p:nvPr/>
            </p:nvSpPr>
            <p:spPr bwMode="auto">
              <a:xfrm>
                <a:off x="-2163763" y="2293938"/>
                <a:ext cx="171450" cy="1431925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" name="Line 64"/>
              <p:cNvSpPr>
                <a:spLocks noChangeShapeType="1"/>
              </p:cNvSpPr>
              <p:nvPr/>
            </p:nvSpPr>
            <p:spPr bwMode="auto">
              <a:xfrm>
                <a:off x="-2163763" y="229393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" name="Line 65"/>
              <p:cNvSpPr>
                <a:spLocks noChangeShapeType="1"/>
              </p:cNvSpPr>
              <p:nvPr/>
            </p:nvSpPr>
            <p:spPr bwMode="auto">
              <a:xfrm>
                <a:off x="-1992313" y="2293938"/>
                <a:ext cx="0" cy="1431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" name="Line 66"/>
              <p:cNvSpPr>
                <a:spLocks noChangeShapeType="1"/>
              </p:cNvSpPr>
              <p:nvPr/>
            </p:nvSpPr>
            <p:spPr bwMode="auto">
              <a:xfrm flipV="1">
                <a:off x="-2163763" y="2293938"/>
                <a:ext cx="0" cy="1431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" name="Rectangle 67"/>
              <p:cNvSpPr>
                <a:spLocks noChangeArrowheads="1"/>
              </p:cNvSpPr>
              <p:nvPr/>
            </p:nvSpPr>
            <p:spPr bwMode="auto">
              <a:xfrm>
                <a:off x="-3709988" y="3605213"/>
                <a:ext cx="171450" cy="12065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" name="Line 68"/>
              <p:cNvSpPr>
                <a:spLocks noChangeShapeType="1"/>
              </p:cNvSpPr>
              <p:nvPr/>
            </p:nvSpPr>
            <p:spPr bwMode="auto">
              <a:xfrm>
                <a:off x="-3703638" y="3613151"/>
                <a:ext cx="106363" cy="1063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" name="Line 69"/>
              <p:cNvSpPr>
                <a:spLocks noChangeShapeType="1"/>
              </p:cNvSpPr>
              <p:nvPr/>
            </p:nvSpPr>
            <p:spPr bwMode="auto">
              <a:xfrm>
                <a:off x="-3703638" y="3700463"/>
                <a:ext cx="19050" cy="19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" name="Line 70"/>
              <p:cNvSpPr>
                <a:spLocks noChangeShapeType="1"/>
              </p:cNvSpPr>
              <p:nvPr/>
            </p:nvSpPr>
            <p:spPr bwMode="auto">
              <a:xfrm>
                <a:off x="-3703638" y="3613151"/>
                <a:ext cx="106363" cy="1063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" name="Line 71"/>
              <p:cNvSpPr>
                <a:spLocks noChangeShapeType="1"/>
              </p:cNvSpPr>
              <p:nvPr/>
            </p:nvSpPr>
            <p:spPr bwMode="auto">
              <a:xfrm>
                <a:off x="-3614738" y="3613151"/>
                <a:ext cx="68263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6" name="Line 72"/>
              <p:cNvSpPr>
                <a:spLocks noChangeShapeType="1"/>
              </p:cNvSpPr>
              <p:nvPr/>
            </p:nvSpPr>
            <p:spPr bwMode="auto">
              <a:xfrm>
                <a:off x="-3709988" y="360521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" name="Line 73"/>
              <p:cNvSpPr>
                <a:spLocks noChangeShapeType="1"/>
              </p:cNvSpPr>
              <p:nvPr/>
            </p:nvSpPr>
            <p:spPr bwMode="auto">
              <a:xfrm>
                <a:off x="-3538538" y="3605213"/>
                <a:ext cx="0" cy="1206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" name="Line 74"/>
              <p:cNvSpPr>
                <a:spLocks noChangeShapeType="1"/>
              </p:cNvSpPr>
              <p:nvPr/>
            </p:nvSpPr>
            <p:spPr bwMode="auto">
              <a:xfrm flipV="1">
                <a:off x="-3709988" y="3605213"/>
                <a:ext cx="0" cy="1206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" name="Rectangle 75"/>
              <p:cNvSpPr>
                <a:spLocks noChangeArrowheads="1"/>
              </p:cNvSpPr>
              <p:nvPr/>
            </p:nvSpPr>
            <p:spPr bwMode="auto">
              <a:xfrm>
                <a:off x="-2851151" y="1941513"/>
                <a:ext cx="171450" cy="178435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" name="Line 76"/>
              <p:cNvSpPr>
                <a:spLocks noChangeShapeType="1"/>
              </p:cNvSpPr>
              <p:nvPr/>
            </p:nvSpPr>
            <p:spPr bwMode="auto">
              <a:xfrm>
                <a:off x="-2844801" y="194786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" name="Line 77"/>
              <p:cNvSpPr>
                <a:spLocks noChangeShapeType="1"/>
              </p:cNvSpPr>
              <p:nvPr/>
            </p:nvSpPr>
            <p:spPr bwMode="auto">
              <a:xfrm>
                <a:off x="-2844801" y="203676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" name="Line 78"/>
              <p:cNvSpPr>
                <a:spLocks noChangeShapeType="1"/>
              </p:cNvSpPr>
              <p:nvPr/>
            </p:nvSpPr>
            <p:spPr bwMode="auto">
              <a:xfrm>
                <a:off x="-2844801" y="212566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" name="Line 79"/>
              <p:cNvSpPr>
                <a:spLocks noChangeShapeType="1"/>
              </p:cNvSpPr>
              <p:nvPr/>
            </p:nvSpPr>
            <p:spPr bwMode="auto">
              <a:xfrm>
                <a:off x="-2844801" y="221297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" name="Line 80"/>
              <p:cNvSpPr>
                <a:spLocks noChangeShapeType="1"/>
              </p:cNvSpPr>
              <p:nvPr/>
            </p:nvSpPr>
            <p:spPr bwMode="auto">
              <a:xfrm>
                <a:off x="-2844801" y="2301876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" name="Line 81"/>
              <p:cNvSpPr>
                <a:spLocks noChangeShapeType="1"/>
              </p:cNvSpPr>
              <p:nvPr/>
            </p:nvSpPr>
            <p:spPr bwMode="auto">
              <a:xfrm>
                <a:off x="-2844801" y="238918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" name="Line 82"/>
              <p:cNvSpPr>
                <a:spLocks noChangeShapeType="1"/>
              </p:cNvSpPr>
              <p:nvPr/>
            </p:nvSpPr>
            <p:spPr bwMode="auto">
              <a:xfrm>
                <a:off x="-2844801" y="247808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" name="Line 83"/>
              <p:cNvSpPr>
                <a:spLocks noChangeShapeType="1"/>
              </p:cNvSpPr>
              <p:nvPr/>
            </p:nvSpPr>
            <p:spPr bwMode="auto">
              <a:xfrm>
                <a:off x="-2844801" y="256698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" name="Line 84"/>
              <p:cNvSpPr>
                <a:spLocks noChangeShapeType="1"/>
              </p:cNvSpPr>
              <p:nvPr/>
            </p:nvSpPr>
            <p:spPr bwMode="auto">
              <a:xfrm>
                <a:off x="-2844801" y="265430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" name="Line 85"/>
              <p:cNvSpPr>
                <a:spLocks noChangeShapeType="1"/>
              </p:cNvSpPr>
              <p:nvPr/>
            </p:nvSpPr>
            <p:spPr bwMode="auto">
              <a:xfrm>
                <a:off x="-2844801" y="2743201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" name="Line 86"/>
              <p:cNvSpPr>
                <a:spLocks noChangeShapeType="1"/>
              </p:cNvSpPr>
              <p:nvPr/>
            </p:nvSpPr>
            <p:spPr bwMode="auto">
              <a:xfrm>
                <a:off x="-2844801" y="283051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" name="Line 87"/>
              <p:cNvSpPr>
                <a:spLocks noChangeShapeType="1"/>
              </p:cNvSpPr>
              <p:nvPr/>
            </p:nvSpPr>
            <p:spPr bwMode="auto">
              <a:xfrm>
                <a:off x="-2844801" y="291941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" name="Line 88"/>
              <p:cNvSpPr>
                <a:spLocks noChangeShapeType="1"/>
              </p:cNvSpPr>
              <p:nvPr/>
            </p:nvSpPr>
            <p:spPr bwMode="auto">
              <a:xfrm>
                <a:off x="-2844801" y="300672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" name="Line 89"/>
              <p:cNvSpPr>
                <a:spLocks noChangeShapeType="1"/>
              </p:cNvSpPr>
              <p:nvPr/>
            </p:nvSpPr>
            <p:spPr bwMode="auto">
              <a:xfrm>
                <a:off x="-2844801" y="309562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" name="Line 90"/>
              <p:cNvSpPr>
                <a:spLocks noChangeShapeType="1"/>
              </p:cNvSpPr>
              <p:nvPr/>
            </p:nvSpPr>
            <p:spPr bwMode="auto">
              <a:xfrm>
                <a:off x="-2844801" y="3184526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" name="Line 91"/>
              <p:cNvSpPr>
                <a:spLocks noChangeShapeType="1"/>
              </p:cNvSpPr>
              <p:nvPr/>
            </p:nvSpPr>
            <p:spPr bwMode="auto">
              <a:xfrm>
                <a:off x="-2844801" y="32718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6" name="Line 92"/>
              <p:cNvSpPr>
                <a:spLocks noChangeShapeType="1"/>
              </p:cNvSpPr>
              <p:nvPr/>
            </p:nvSpPr>
            <p:spPr bwMode="auto">
              <a:xfrm>
                <a:off x="-2844801" y="33607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" name="Line 93"/>
              <p:cNvSpPr>
                <a:spLocks noChangeShapeType="1"/>
              </p:cNvSpPr>
              <p:nvPr/>
            </p:nvSpPr>
            <p:spPr bwMode="auto">
              <a:xfrm>
                <a:off x="-2844801" y="344805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" name="Line 94"/>
              <p:cNvSpPr>
                <a:spLocks noChangeShapeType="1"/>
              </p:cNvSpPr>
              <p:nvPr/>
            </p:nvSpPr>
            <p:spPr bwMode="auto">
              <a:xfrm>
                <a:off x="-2844801" y="353695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9" name="Line 95"/>
              <p:cNvSpPr>
                <a:spLocks noChangeShapeType="1"/>
              </p:cNvSpPr>
              <p:nvPr/>
            </p:nvSpPr>
            <p:spPr bwMode="auto">
              <a:xfrm>
                <a:off x="-2844801" y="3625851"/>
                <a:ext cx="93663" cy="936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0" name="Line 96"/>
              <p:cNvSpPr>
                <a:spLocks noChangeShapeType="1"/>
              </p:cNvSpPr>
              <p:nvPr/>
            </p:nvSpPr>
            <p:spPr bwMode="auto">
              <a:xfrm>
                <a:off x="-2844801" y="3713163"/>
                <a:ext cx="6350" cy="63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1" name="Line 97"/>
              <p:cNvSpPr>
                <a:spLocks noChangeShapeType="1"/>
              </p:cNvSpPr>
              <p:nvPr/>
            </p:nvSpPr>
            <p:spPr bwMode="auto">
              <a:xfrm>
                <a:off x="-2844801" y="194786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2" name="Line 98"/>
              <p:cNvSpPr>
                <a:spLocks noChangeShapeType="1"/>
              </p:cNvSpPr>
              <p:nvPr/>
            </p:nvSpPr>
            <p:spPr bwMode="auto">
              <a:xfrm>
                <a:off x="-2755901" y="1947863"/>
                <a:ext cx="68263" cy="69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3" name="Line 99"/>
              <p:cNvSpPr>
                <a:spLocks noChangeShapeType="1"/>
              </p:cNvSpPr>
              <p:nvPr/>
            </p:nvSpPr>
            <p:spPr bwMode="auto">
              <a:xfrm>
                <a:off x="-2851151" y="194151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4" name="Line 100"/>
              <p:cNvSpPr>
                <a:spLocks noChangeShapeType="1"/>
              </p:cNvSpPr>
              <p:nvPr/>
            </p:nvSpPr>
            <p:spPr bwMode="auto">
              <a:xfrm>
                <a:off x="-2679701" y="1941513"/>
                <a:ext cx="0" cy="17843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5" name="Line 101"/>
              <p:cNvSpPr>
                <a:spLocks noChangeShapeType="1"/>
              </p:cNvSpPr>
              <p:nvPr/>
            </p:nvSpPr>
            <p:spPr bwMode="auto">
              <a:xfrm flipV="1">
                <a:off x="-2851151" y="1941513"/>
                <a:ext cx="0" cy="17843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6" name="Rectangle 102"/>
              <p:cNvSpPr>
                <a:spLocks noChangeArrowheads="1"/>
              </p:cNvSpPr>
              <p:nvPr/>
            </p:nvSpPr>
            <p:spPr bwMode="auto">
              <a:xfrm>
                <a:off x="-1992313" y="2092326"/>
                <a:ext cx="171450" cy="163353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7" name="Line 103"/>
              <p:cNvSpPr>
                <a:spLocks noChangeShapeType="1"/>
              </p:cNvSpPr>
              <p:nvPr/>
            </p:nvSpPr>
            <p:spPr bwMode="auto">
              <a:xfrm>
                <a:off x="-1985963" y="210026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8" name="Line 104"/>
              <p:cNvSpPr>
                <a:spLocks noChangeShapeType="1"/>
              </p:cNvSpPr>
              <p:nvPr/>
            </p:nvSpPr>
            <p:spPr bwMode="auto">
              <a:xfrm>
                <a:off x="-1985963" y="218757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9" name="Line 105"/>
              <p:cNvSpPr>
                <a:spLocks noChangeShapeType="1"/>
              </p:cNvSpPr>
              <p:nvPr/>
            </p:nvSpPr>
            <p:spPr bwMode="auto">
              <a:xfrm>
                <a:off x="-1985963" y="227647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0" name="Line 106"/>
              <p:cNvSpPr>
                <a:spLocks noChangeShapeType="1"/>
              </p:cNvSpPr>
              <p:nvPr/>
            </p:nvSpPr>
            <p:spPr bwMode="auto">
              <a:xfrm>
                <a:off x="-1985963" y="2365376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1" name="Line 107"/>
              <p:cNvSpPr>
                <a:spLocks noChangeShapeType="1"/>
              </p:cNvSpPr>
              <p:nvPr/>
            </p:nvSpPr>
            <p:spPr bwMode="auto">
              <a:xfrm>
                <a:off x="-1985963" y="245268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2" name="Line 108"/>
              <p:cNvSpPr>
                <a:spLocks noChangeShapeType="1"/>
              </p:cNvSpPr>
              <p:nvPr/>
            </p:nvSpPr>
            <p:spPr bwMode="auto">
              <a:xfrm>
                <a:off x="-1985963" y="254158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3" name="Line 109"/>
              <p:cNvSpPr>
                <a:spLocks noChangeShapeType="1"/>
              </p:cNvSpPr>
              <p:nvPr/>
            </p:nvSpPr>
            <p:spPr bwMode="auto">
              <a:xfrm>
                <a:off x="-1985963" y="262890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4" name="Line 110"/>
              <p:cNvSpPr>
                <a:spLocks noChangeShapeType="1"/>
              </p:cNvSpPr>
              <p:nvPr/>
            </p:nvSpPr>
            <p:spPr bwMode="auto">
              <a:xfrm>
                <a:off x="-1985963" y="271780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5" name="Line 111"/>
              <p:cNvSpPr>
                <a:spLocks noChangeShapeType="1"/>
              </p:cNvSpPr>
              <p:nvPr/>
            </p:nvSpPr>
            <p:spPr bwMode="auto">
              <a:xfrm>
                <a:off x="-1985963" y="280511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6" name="Line 112"/>
              <p:cNvSpPr>
                <a:spLocks noChangeShapeType="1"/>
              </p:cNvSpPr>
              <p:nvPr/>
            </p:nvSpPr>
            <p:spPr bwMode="auto">
              <a:xfrm>
                <a:off x="-1985963" y="289401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7" name="Line 113"/>
              <p:cNvSpPr>
                <a:spLocks noChangeShapeType="1"/>
              </p:cNvSpPr>
              <p:nvPr/>
            </p:nvSpPr>
            <p:spPr bwMode="auto">
              <a:xfrm>
                <a:off x="-1985963" y="298291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8" name="Line 114"/>
              <p:cNvSpPr>
                <a:spLocks noChangeShapeType="1"/>
              </p:cNvSpPr>
              <p:nvPr/>
            </p:nvSpPr>
            <p:spPr bwMode="auto">
              <a:xfrm>
                <a:off x="-1985963" y="3070226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9" name="Line 115"/>
              <p:cNvSpPr>
                <a:spLocks noChangeShapeType="1"/>
              </p:cNvSpPr>
              <p:nvPr/>
            </p:nvSpPr>
            <p:spPr bwMode="auto">
              <a:xfrm>
                <a:off x="-1985963" y="3159126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0" name="Line 116"/>
              <p:cNvSpPr>
                <a:spLocks noChangeShapeType="1"/>
              </p:cNvSpPr>
              <p:nvPr/>
            </p:nvSpPr>
            <p:spPr bwMode="auto">
              <a:xfrm>
                <a:off x="-1985963" y="32464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1" name="Line 117"/>
              <p:cNvSpPr>
                <a:spLocks noChangeShapeType="1"/>
              </p:cNvSpPr>
              <p:nvPr/>
            </p:nvSpPr>
            <p:spPr bwMode="auto">
              <a:xfrm>
                <a:off x="-1985963" y="33353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2" name="Line 118"/>
              <p:cNvSpPr>
                <a:spLocks noChangeShapeType="1"/>
              </p:cNvSpPr>
              <p:nvPr/>
            </p:nvSpPr>
            <p:spPr bwMode="auto">
              <a:xfrm>
                <a:off x="-1985963" y="342423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3" name="Line 119"/>
              <p:cNvSpPr>
                <a:spLocks noChangeShapeType="1"/>
              </p:cNvSpPr>
              <p:nvPr/>
            </p:nvSpPr>
            <p:spPr bwMode="auto">
              <a:xfrm>
                <a:off x="-1985963" y="3511551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4" name="Line 120"/>
              <p:cNvSpPr>
                <a:spLocks noChangeShapeType="1"/>
              </p:cNvSpPr>
              <p:nvPr/>
            </p:nvSpPr>
            <p:spPr bwMode="auto">
              <a:xfrm>
                <a:off x="-1985963" y="3600451"/>
                <a:ext cx="119063" cy="1190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5" name="Line 121"/>
              <p:cNvSpPr>
                <a:spLocks noChangeShapeType="1"/>
              </p:cNvSpPr>
              <p:nvPr/>
            </p:nvSpPr>
            <p:spPr bwMode="auto">
              <a:xfrm>
                <a:off x="-1985963" y="3687763"/>
                <a:ext cx="31750" cy="31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6" name="Line 122"/>
              <p:cNvSpPr>
                <a:spLocks noChangeShapeType="1"/>
              </p:cNvSpPr>
              <p:nvPr/>
            </p:nvSpPr>
            <p:spPr bwMode="auto">
              <a:xfrm>
                <a:off x="-1985963" y="210026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7" name="Line 123"/>
              <p:cNvSpPr>
                <a:spLocks noChangeShapeType="1"/>
              </p:cNvSpPr>
              <p:nvPr/>
            </p:nvSpPr>
            <p:spPr bwMode="auto">
              <a:xfrm>
                <a:off x="-1897063" y="2100263"/>
                <a:ext cx="68263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8" name="Line 124"/>
              <p:cNvSpPr>
                <a:spLocks noChangeShapeType="1"/>
              </p:cNvSpPr>
              <p:nvPr/>
            </p:nvSpPr>
            <p:spPr bwMode="auto">
              <a:xfrm>
                <a:off x="-1992313" y="2092326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9" name="Line 125"/>
              <p:cNvSpPr>
                <a:spLocks noChangeShapeType="1"/>
              </p:cNvSpPr>
              <p:nvPr/>
            </p:nvSpPr>
            <p:spPr bwMode="auto">
              <a:xfrm>
                <a:off x="-1820863" y="2092326"/>
                <a:ext cx="0" cy="16335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0" name="Line 126"/>
              <p:cNvSpPr>
                <a:spLocks noChangeShapeType="1"/>
              </p:cNvSpPr>
              <p:nvPr/>
            </p:nvSpPr>
            <p:spPr bwMode="auto">
              <a:xfrm flipV="1">
                <a:off x="-1992313" y="2092326"/>
                <a:ext cx="0" cy="16335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1" name="Line 127"/>
              <p:cNvSpPr>
                <a:spLocks noChangeShapeType="1"/>
              </p:cNvSpPr>
              <p:nvPr/>
            </p:nvSpPr>
            <p:spPr bwMode="auto">
              <a:xfrm>
                <a:off x="-4140201" y="3635376"/>
                <a:ext cx="0" cy="9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2" name="Line 128"/>
              <p:cNvSpPr>
                <a:spLocks noChangeShapeType="1"/>
              </p:cNvSpPr>
              <p:nvPr/>
            </p:nvSpPr>
            <p:spPr bwMode="auto">
              <a:xfrm>
                <a:off x="-4171951" y="3635376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3" name="Line 129"/>
              <p:cNvSpPr>
                <a:spLocks noChangeShapeType="1"/>
              </p:cNvSpPr>
              <p:nvPr/>
            </p:nvSpPr>
            <p:spPr bwMode="auto">
              <a:xfrm>
                <a:off x="-3281363" y="3279776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4" name="Line 130"/>
              <p:cNvSpPr>
                <a:spLocks noChangeShapeType="1"/>
              </p:cNvSpPr>
              <p:nvPr/>
            </p:nvSpPr>
            <p:spPr bwMode="auto">
              <a:xfrm>
                <a:off x="-3313113" y="3279776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5" name="Line 131"/>
              <p:cNvSpPr>
                <a:spLocks noChangeShapeType="1"/>
              </p:cNvSpPr>
              <p:nvPr/>
            </p:nvSpPr>
            <p:spPr bwMode="auto">
              <a:xfrm>
                <a:off x="-2422526" y="2216151"/>
                <a:ext cx="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6" name="Line 132"/>
              <p:cNvSpPr>
                <a:spLocks noChangeShapeType="1"/>
              </p:cNvSpPr>
              <p:nvPr/>
            </p:nvSpPr>
            <p:spPr bwMode="auto">
              <a:xfrm>
                <a:off x="-2452688" y="2216151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7" name="Line 133"/>
              <p:cNvSpPr>
                <a:spLocks noChangeShapeType="1"/>
              </p:cNvSpPr>
              <p:nvPr/>
            </p:nvSpPr>
            <p:spPr bwMode="auto">
              <a:xfrm>
                <a:off x="-3967163" y="3619501"/>
                <a:ext cx="0" cy="15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8" name="Line 134"/>
              <p:cNvSpPr>
                <a:spLocks noChangeShapeType="1"/>
              </p:cNvSpPr>
              <p:nvPr/>
            </p:nvSpPr>
            <p:spPr bwMode="auto">
              <a:xfrm>
                <a:off x="-3998913" y="3619501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9" name="Line 135"/>
              <p:cNvSpPr>
                <a:spLocks noChangeShapeType="1"/>
              </p:cNvSpPr>
              <p:nvPr/>
            </p:nvSpPr>
            <p:spPr bwMode="auto">
              <a:xfrm>
                <a:off x="-3108326" y="2616201"/>
                <a:ext cx="0" cy="857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0" name="Line 136"/>
              <p:cNvSpPr>
                <a:spLocks noChangeShapeType="1"/>
              </p:cNvSpPr>
              <p:nvPr/>
            </p:nvSpPr>
            <p:spPr bwMode="auto">
              <a:xfrm>
                <a:off x="-3140076" y="2616201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1" name="Line 137"/>
              <p:cNvSpPr>
                <a:spLocks noChangeShapeType="1"/>
              </p:cNvSpPr>
              <p:nvPr/>
            </p:nvSpPr>
            <p:spPr bwMode="auto">
              <a:xfrm>
                <a:off x="-2249488" y="2220913"/>
                <a:ext cx="0" cy="968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2" name="Line 138"/>
              <p:cNvSpPr>
                <a:spLocks noChangeShapeType="1"/>
              </p:cNvSpPr>
              <p:nvPr/>
            </p:nvSpPr>
            <p:spPr bwMode="auto">
              <a:xfrm>
                <a:off x="-2281238" y="222091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3" name="Line 139"/>
              <p:cNvSpPr>
                <a:spLocks noChangeShapeType="1"/>
              </p:cNvSpPr>
              <p:nvPr/>
            </p:nvSpPr>
            <p:spPr bwMode="auto">
              <a:xfrm>
                <a:off x="-3797301" y="3625851"/>
                <a:ext cx="0" cy="79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4" name="Line 140"/>
              <p:cNvSpPr>
                <a:spLocks noChangeShapeType="1"/>
              </p:cNvSpPr>
              <p:nvPr/>
            </p:nvSpPr>
            <p:spPr bwMode="auto">
              <a:xfrm>
                <a:off x="-3827463" y="3625851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5" name="Line 141"/>
              <p:cNvSpPr>
                <a:spLocks noChangeShapeType="1"/>
              </p:cNvSpPr>
              <p:nvPr/>
            </p:nvSpPr>
            <p:spPr bwMode="auto">
              <a:xfrm>
                <a:off x="-2938463" y="2100263"/>
                <a:ext cx="0" cy="146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6" name="Line 142"/>
              <p:cNvSpPr>
                <a:spLocks noChangeShapeType="1"/>
              </p:cNvSpPr>
              <p:nvPr/>
            </p:nvSpPr>
            <p:spPr bwMode="auto">
              <a:xfrm>
                <a:off x="-2968626" y="210026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7" name="Line 143"/>
              <p:cNvSpPr>
                <a:spLocks noChangeShapeType="1"/>
              </p:cNvSpPr>
              <p:nvPr/>
            </p:nvSpPr>
            <p:spPr bwMode="auto">
              <a:xfrm>
                <a:off x="-2079626" y="2225676"/>
                <a:ext cx="0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8" name="Line 144"/>
              <p:cNvSpPr>
                <a:spLocks noChangeShapeType="1"/>
              </p:cNvSpPr>
              <p:nvPr/>
            </p:nvSpPr>
            <p:spPr bwMode="auto">
              <a:xfrm>
                <a:off x="-2109788" y="2225676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9" name="Line 145"/>
              <p:cNvSpPr>
                <a:spLocks noChangeShapeType="1"/>
              </p:cNvSpPr>
              <p:nvPr/>
            </p:nvSpPr>
            <p:spPr bwMode="auto">
              <a:xfrm>
                <a:off x="-3624263" y="3595688"/>
                <a:ext cx="0" cy="9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0" name="Line 146"/>
              <p:cNvSpPr>
                <a:spLocks noChangeShapeType="1"/>
              </p:cNvSpPr>
              <p:nvPr/>
            </p:nvSpPr>
            <p:spPr bwMode="auto">
              <a:xfrm>
                <a:off x="-3654426" y="359568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1" name="Line 147"/>
              <p:cNvSpPr>
                <a:spLocks noChangeShapeType="1"/>
              </p:cNvSpPr>
              <p:nvPr/>
            </p:nvSpPr>
            <p:spPr bwMode="auto">
              <a:xfrm>
                <a:off x="-2765426" y="1838326"/>
                <a:ext cx="0" cy="1031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2" name="Line 148"/>
              <p:cNvSpPr>
                <a:spLocks noChangeShapeType="1"/>
              </p:cNvSpPr>
              <p:nvPr/>
            </p:nvSpPr>
            <p:spPr bwMode="auto">
              <a:xfrm>
                <a:off x="-2795588" y="1838326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3" name="Line 149"/>
              <p:cNvSpPr>
                <a:spLocks noChangeShapeType="1"/>
              </p:cNvSpPr>
              <p:nvPr/>
            </p:nvSpPr>
            <p:spPr bwMode="auto">
              <a:xfrm>
                <a:off x="-1906588" y="1971676"/>
                <a:ext cx="0" cy="1206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4" name="Line 150"/>
              <p:cNvSpPr>
                <a:spLocks noChangeShapeType="1"/>
              </p:cNvSpPr>
              <p:nvPr/>
            </p:nvSpPr>
            <p:spPr bwMode="auto">
              <a:xfrm>
                <a:off x="-1936751" y="1971676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355" name="Gruppieren 1354"/>
            <p:cNvGrpSpPr/>
            <p:nvPr/>
          </p:nvGrpSpPr>
          <p:grpSpPr>
            <a:xfrm>
              <a:off x="6620512" y="550659"/>
              <a:ext cx="2403475" cy="1790701"/>
              <a:chOff x="-5135563" y="663575"/>
              <a:chExt cx="2403475" cy="1790701"/>
            </a:xfrm>
          </p:grpSpPr>
          <p:sp>
            <p:nvSpPr>
              <p:cNvPr id="1190" name="Line 177"/>
              <p:cNvSpPr>
                <a:spLocks noChangeShapeType="1"/>
              </p:cNvSpPr>
              <p:nvPr/>
            </p:nvSpPr>
            <p:spPr bwMode="auto">
              <a:xfrm>
                <a:off x="-5127625" y="1628775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1" name="Line 178"/>
              <p:cNvSpPr>
                <a:spLocks noChangeShapeType="1"/>
              </p:cNvSpPr>
              <p:nvPr/>
            </p:nvSpPr>
            <p:spPr bwMode="auto">
              <a:xfrm flipV="1">
                <a:off x="-5127625" y="1628775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2" name="Line 179"/>
              <p:cNvSpPr>
                <a:spLocks noChangeShapeType="1"/>
              </p:cNvSpPr>
              <p:nvPr/>
            </p:nvSpPr>
            <p:spPr bwMode="auto">
              <a:xfrm flipV="1">
                <a:off x="-5127625" y="164941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3" name="Line 180"/>
              <p:cNvSpPr>
                <a:spLocks noChangeShapeType="1"/>
              </p:cNvSpPr>
              <p:nvPr/>
            </p:nvSpPr>
            <p:spPr bwMode="auto">
              <a:xfrm flipV="1">
                <a:off x="-5127625" y="1736725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4" name="Line 181"/>
              <p:cNvSpPr>
                <a:spLocks noChangeShapeType="1"/>
              </p:cNvSpPr>
              <p:nvPr/>
            </p:nvSpPr>
            <p:spPr bwMode="auto">
              <a:xfrm flipV="1">
                <a:off x="-5127625" y="1825625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5" name="Line 182"/>
              <p:cNvSpPr>
                <a:spLocks noChangeShapeType="1"/>
              </p:cNvSpPr>
              <p:nvPr/>
            </p:nvSpPr>
            <p:spPr bwMode="auto">
              <a:xfrm flipV="1">
                <a:off x="-5127625" y="1914525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6" name="Line 183"/>
              <p:cNvSpPr>
                <a:spLocks noChangeShapeType="1"/>
              </p:cNvSpPr>
              <p:nvPr/>
            </p:nvSpPr>
            <p:spPr bwMode="auto">
              <a:xfrm flipV="1">
                <a:off x="-5127625" y="20018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8" name="Line 184"/>
              <p:cNvSpPr>
                <a:spLocks noChangeShapeType="1"/>
              </p:cNvSpPr>
              <p:nvPr/>
            </p:nvSpPr>
            <p:spPr bwMode="auto">
              <a:xfrm flipV="1">
                <a:off x="-5127625" y="20907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9" name="Line 185"/>
              <p:cNvSpPr>
                <a:spLocks noChangeShapeType="1"/>
              </p:cNvSpPr>
              <p:nvPr/>
            </p:nvSpPr>
            <p:spPr bwMode="auto">
              <a:xfrm flipV="1">
                <a:off x="-5127625" y="2178050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0" name="Line 186"/>
              <p:cNvSpPr>
                <a:spLocks noChangeShapeType="1"/>
              </p:cNvSpPr>
              <p:nvPr/>
            </p:nvSpPr>
            <p:spPr bwMode="auto">
              <a:xfrm flipV="1">
                <a:off x="-5127625" y="2266950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1" name="Line 187"/>
              <p:cNvSpPr>
                <a:spLocks noChangeShapeType="1"/>
              </p:cNvSpPr>
              <p:nvPr/>
            </p:nvSpPr>
            <p:spPr bwMode="auto">
              <a:xfrm flipV="1">
                <a:off x="-5062538" y="2355850"/>
                <a:ext cx="92075" cy="90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2" name="Line 188"/>
              <p:cNvSpPr>
                <a:spLocks noChangeShapeType="1"/>
              </p:cNvSpPr>
              <p:nvPr/>
            </p:nvSpPr>
            <p:spPr bwMode="auto">
              <a:xfrm flipV="1">
                <a:off x="-4975225" y="2443163"/>
                <a:ext cx="4763" cy="31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3" name="Line 189"/>
              <p:cNvSpPr>
                <a:spLocks noChangeShapeType="1"/>
              </p:cNvSpPr>
              <p:nvPr/>
            </p:nvSpPr>
            <p:spPr bwMode="auto">
              <a:xfrm>
                <a:off x="-5135563" y="1622425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4" name="Line 190"/>
              <p:cNvSpPr>
                <a:spLocks noChangeShapeType="1"/>
              </p:cNvSpPr>
              <p:nvPr/>
            </p:nvSpPr>
            <p:spPr bwMode="auto">
              <a:xfrm>
                <a:off x="-4964113" y="1622425"/>
                <a:ext cx="0" cy="831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5" name="Line 191"/>
              <p:cNvSpPr>
                <a:spLocks noChangeShapeType="1"/>
              </p:cNvSpPr>
              <p:nvPr/>
            </p:nvSpPr>
            <p:spPr bwMode="auto">
              <a:xfrm flipV="1">
                <a:off x="-5135563" y="1622425"/>
                <a:ext cx="0" cy="831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6" name="Line 192"/>
              <p:cNvSpPr>
                <a:spLocks noChangeShapeType="1"/>
              </p:cNvSpPr>
              <p:nvPr/>
            </p:nvSpPr>
            <p:spPr bwMode="auto">
              <a:xfrm>
                <a:off x="-4270375" y="2292350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7" name="Line 193"/>
              <p:cNvSpPr>
                <a:spLocks noChangeShapeType="1"/>
              </p:cNvSpPr>
              <p:nvPr/>
            </p:nvSpPr>
            <p:spPr bwMode="auto">
              <a:xfrm flipV="1">
                <a:off x="-4270375" y="2292350"/>
                <a:ext cx="88900" cy="873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8" name="Line 194"/>
              <p:cNvSpPr>
                <a:spLocks noChangeShapeType="1"/>
              </p:cNvSpPr>
              <p:nvPr/>
            </p:nvSpPr>
            <p:spPr bwMode="auto">
              <a:xfrm flipV="1">
                <a:off x="-4248150" y="2309813"/>
                <a:ext cx="136525" cy="1365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9" name="Line 195"/>
              <p:cNvSpPr>
                <a:spLocks noChangeShapeType="1"/>
              </p:cNvSpPr>
              <p:nvPr/>
            </p:nvSpPr>
            <p:spPr bwMode="auto">
              <a:xfrm flipV="1">
                <a:off x="-4160838" y="2398713"/>
                <a:ext cx="49213" cy="476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0" name="Line 196"/>
              <p:cNvSpPr>
                <a:spLocks noChangeShapeType="1"/>
              </p:cNvSpPr>
              <p:nvPr/>
            </p:nvSpPr>
            <p:spPr bwMode="auto">
              <a:xfrm>
                <a:off x="-4278313" y="2284413"/>
                <a:ext cx="1730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1" name="Line 197"/>
              <p:cNvSpPr>
                <a:spLocks noChangeShapeType="1"/>
              </p:cNvSpPr>
              <p:nvPr/>
            </p:nvSpPr>
            <p:spPr bwMode="auto">
              <a:xfrm>
                <a:off x="-4105275" y="2284413"/>
                <a:ext cx="0" cy="169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2" name="Line 198"/>
              <p:cNvSpPr>
                <a:spLocks noChangeShapeType="1"/>
              </p:cNvSpPr>
              <p:nvPr/>
            </p:nvSpPr>
            <p:spPr bwMode="auto">
              <a:xfrm flipV="1">
                <a:off x="-4278313" y="2284413"/>
                <a:ext cx="0" cy="169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3" name="Line 199"/>
              <p:cNvSpPr>
                <a:spLocks noChangeShapeType="1"/>
              </p:cNvSpPr>
              <p:nvPr/>
            </p:nvSpPr>
            <p:spPr bwMode="auto">
              <a:xfrm>
                <a:off x="-3411538" y="2352675"/>
                <a:ext cx="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4" name="Line 200"/>
              <p:cNvSpPr>
                <a:spLocks noChangeShapeType="1"/>
              </p:cNvSpPr>
              <p:nvPr/>
            </p:nvSpPr>
            <p:spPr bwMode="auto">
              <a:xfrm flipV="1">
                <a:off x="-3411538" y="2352675"/>
                <a:ext cx="88900" cy="889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5" name="Line 201"/>
              <p:cNvSpPr>
                <a:spLocks noChangeShapeType="1"/>
              </p:cNvSpPr>
              <p:nvPr/>
            </p:nvSpPr>
            <p:spPr bwMode="auto">
              <a:xfrm flipV="1">
                <a:off x="-3328988" y="2373313"/>
                <a:ext cx="74613" cy="730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6" name="Line 202"/>
              <p:cNvSpPr>
                <a:spLocks noChangeShapeType="1"/>
              </p:cNvSpPr>
              <p:nvPr/>
            </p:nvSpPr>
            <p:spPr bwMode="auto">
              <a:xfrm>
                <a:off x="-3419475" y="2346325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7" name="Line 203"/>
              <p:cNvSpPr>
                <a:spLocks noChangeShapeType="1"/>
              </p:cNvSpPr>
              <p:nvPr/>
            </p:nvSpPr>
            <p:spPr bwMode="auto">
              <a:xfrm>
                <a:off x="-3248025" y="2346325"/>
                <a:ext cx="0" cy="1079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8" name="Line 204"/>
              <p:cNvSpPr>
                <a:spLocks noChangeShapeType="1"/>
              </p:cNvSpPr>
              <p:nvPr/>
            </p:nvSpPr>
            <p:spPr bwMode="auto">
              <a:xfrm flipV="1">
                <a:off x="-3419475" y="2346325"/>
                <a:ext cx="0" cy="1079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9" name="Rectangle 205"/>
              <p:cNvSpPr>
                <a:spLocks noChangeArrowheads="1"/>
              </p:cNvSpPr>
              <p:nvPr/>
            </p:nvSpPr>
            <p:spPr bwMode="auto">
              <a:xfrm>
                <a:off x="-4964113" y="1220788"/>
                <a:ext cx="171450" cy="1233488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0" name="Line 206"/>
              <p:cNvSpPr>
                <a:spLocks noChangeShapeType="1"/>
              </p:cNvSpPr>
              <p:nvPr/>
            </p:nvSpPr>
            <p:spPr bwMode="auto">
              <a:xfrm>
                <a:off x="-4964113" y="122078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1" name="Line 207"/>
              <p:cNvSpPr>
                <a:spLocks noChangeShapeType="1"/>
              </p:cNvSpPr>
              <p:nvPr/>
            </p:nvSpPr>
            <p:spPr bwMode="auto">
              <a:xfrm>
                <a:off x="-4792663" y="1220788"/>
                <a:ext cx="0" cy="1233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2" name="Line 208"/>
              <p:cNvSpPr>
                <a:spLocks noChangeShapeType="1"/>
              </p:cNvSpPr>
              <p:nvPr/>
            </p:nvSpPr>
            <p:spPr bwMode="auto">
              <a:xfrm flipV="1">
                <a:off x="-4964113" y="1220788"/>
                <a:ext cx="0" cy="1233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3" name="Rectangle 209"/>
              <p:cNvSpPr>
                <a:spLocks noChangeArrowheads="1"/>
              </p:cNvSpPr>
              <p:nvPr/>
            </p:nvSpPr>
            <p:spPr bwMode="auto">
              <a:xfrm>
                <a:off x="-4105275" y="2328863"/>
                <a:ext cx="171450" cy="125413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4" name="Line 210"/>
              <p:cNvSpPr>
                <a:spLocks noChangeShapeType="1"/>
              </p:cNvSpPr>
              <p:nvPr/>
            </p:nvSpPr>
            <p:spPr bwMode="auto">
              <a:xfrm>
                <a:off x="-4105275" y="232886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5" name="Line 211"/>
              <p:cNvSpPr>
                <a:spLocks noChangeShapeType="1"/>
              </p:cNvSpPr>
              <p:nvPr/>
            </p:nvSpPr>
            <p:spPr bwMode="auto">
              <a:xfrm>
                <a:off x="-3933825" y="2328863"/>
                <a:ext cx="0" cy="1254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6" name="Line 212"/>
              <p:cNvSpPr>
                <a:spLocks noChangeShapeType="1"/>
              </p:cNvSpPr>
              <p:nvPr/>
            </p:nvSpPr>
            <p:spPr bwMode="auto">
              <a:xfrm flipV="1">
                <a:off x="-4105275" y="2328863"/>
                <a:ext cx="0" cy="1254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7" name="Rectangle 213"/>
              <p:cNvSpPr>
                <a:spLocks noChangeArrowheads="1"/>
              </p:cNvSpPr>
              <p:nvPr/>
            </p:nvSpPr>
            <p:spPr bwMode="auto">
              <a:xfrm>
                <a:off x="-3248025" y="2281238"/>
                <a:ext cx="173038" cy="173038"/>
              </a:xfrm>
              <a:prstGeom prst="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8" name="Line 214"/>
              <p:cNvSpPr>
                <a:spLocks noChangeShapeType="1"/>
              </p:cNvSpPr>
              <p:nvPr/>
            </p:nvSpPr>
            <p:spPr bwMode="auto">
              <a:xfrm>
                <a:off x="-3248025" y="2281238"/>
                <a:ext cx="1730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9" name="Line 215"/>
              <p:cNvSpPr>
                <a:spLocks noChangeShapeType="1"/>
              </p:cNvSpPr>
              <p:nvPr/>
            </p:nvSpPr>
            <p:spPr bwMode="auto">
              <a:xfrm>
                <a:off x="-3074988" y="2281238"/>
                <a:ext cx="0" cy="1730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30" name="Line 216"/>
              <p:cNvSpPr>
                <a:spLocks noChangeShapeType="1"/>
              </p:cNvSpPr>
              <p:nvPr/>
            </p:nvSpPr>
            <p:spPr bwMode="auto">
              <a:xfrm flipV="1">
                <a:off x="-3248025" y="2281238"/>
                <a:ext cx="0" cy="1730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31" name="Rectangle 217"/>
              <p:cNvSpPr>
                <a:spLocks noChangeArrowheads="1"/>
              </p:cNvSpPr>
              <p:nvPr/>
            </p:nvSpPr>
            <p:spPr bwMode="auto">
              <a:xfrm>
                <a:off x="-4792663" y="1173163"/>
                <a:ext cx="173038" cy="12811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32" name="Line 218"/>
              <p:cNvSpPr>
                <a:spLocks noChangeShapeType="1"/>
              </p:cNvSpPr>
              <p:nvPr/>
            </p:nvSpPr>
            <p:spPr bwMode="auto">
              <a:xfrm>
                <a:off x="-4792663" y="1173163"/>
                <a:ext cx="1730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33" name="Line 219"/>
              <p:cNvSpPr>
                <a:spLocks noChangeShapeType="1"/>
              </p:cNvSpPr>
              <p:nvPr/>
            </p:nvSpPr>
            <p:spPr bwMode="auto">
              <a:xfrm>
                <a:off x="-4619625" y="1173163"/>
                <a:ext cx="0" cy="1281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34" name="Line 220"/>
              <p:cNvSpPr>
                <a:spLocks noChangeShapeType="1"/>
              </p:cNvSpPr>
              <p:nvPr/>
            </p:nvSpPr>
            <p:spPr bwMode="auto">
              <a:xfrm flipV="1">
                <a:off x="-4792663" y="1173163"/>
                <a:ext cx="0" cy="1281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35" name="Rectangle 221"/>
              <p:cNvSpPr>
                <a:spLocks noChangeArrowheads="1"/>
              </p:cNvSpPr>
              <p:nvPr/>
            </p:nvSpPr>
            <p:spPr bwMode="auto">
              <a:xfrm>
                <a:off x="-3933825" y="2341563"/>
                <a:ext cx="171450" cy="112713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36" name="Line 222"/>
              <p:cNvSpPr>
                <a:spLocks noChangeShapeType="1"/>
              </p:cNvSpPr>
              <p:nvPr/>
            </p:nvSpPr>
            <p:spPr bwMode="auto">
              <a:xfrm>
                <a:off x="-3933825" y="234156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37" name="Line 223"/>
              <p:cNvSpPr>
                <a:spLocks noChangeShapeType="1"/>
              </p:cNvSpPr>
              <p:nvPr/>
            </p:nvSpPr>
            <p:spPr bwMode="auto">
              <a:xfrm>
                <a:off x="-3762375" y="2341563"/>
                <a:ext cx="0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38" name="Line 224"/>
              <p:cNvSpPr>
                <a:spLocks noChangeShapeType="1"/>
              </p:cNvSpPr>
              <p:nvPr/>
            </p:nvSpPr>
            <p:spPr bwMode="auto">
              <a:xfrm flipV="1">
                <a:off x="-3933825" y="2341563"/>
                <a:ext cx="0" cy="1127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39" name="Rectangle 225"/>
              <p:cNvSpPr>
                <a:spLocks noChangeArrowheads="1"/>
              </p:cNvSpPr>
              <p:nvPr/>
            </p:nvSpPr>
            <p:spPr bwMode="auto">
              <a:xfrm>
                <a:off x="-3074988" y="2236788"/>
                <a:ext cx="171450" cy="217488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40" name="Line 226"/>
              <p:cNvSpPr>
                <a:spLocks noChangeShapeType="1"/>
              </p:cNvSpPr>
              <p:nvPr/>
            </p:nvSpPr>
            <p:spPr bwMode="auto">
              <a:xfrm>
                <a:off x="-3074988" y="223678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41" name="Line 227"/>
              <p:cNvSpPr>
                <a:spLocks noChangeShapeType="1"/>
              </p:cNvSpPr>
              <p:nvPr/>
            </p:nvSpPr>
            <p:spPr bwMode="auto">
              <a:xfrm>
                <a:off x="-2903538" y="2236788"/>
                <a:ext cx="0" cy="217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42" name="Line 228"/>
              <p:cNvSpPr>
                <a:spLocks noChangeShapeType="1"/>
              </p:cNvSpPr>
              <p:nvPr/>
            </p:nvSpPr>
            <p:spPr bwMode="auto">
              <a:xfrm flipV="1">
                <a:off x="-3074988" y="2236788"/>
                <a:ext cx="0" cy="217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43" name="Rectangle 229"/>
              <p:cNvSpPr>
                <a:spLocks noChangeArrowheads="1"/>
              </p:cNvSpPr>
              <p:nvPr/>
            </p:nvSpPr>
            <p:spPr bwMode="auto">
              <a:xfrm>
                <a:off x="-4619625" y="1360488"/>
                <a:ext cx="171450" cy="1093788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44" name="Line 230"/>
              <p:cNvSpPr>
                <a:spLocks noChangeShapeType="1"/>
              </p:cNvSpPr>
              <p:nvPr/>
            </p:nvSpPr>
            <p:spPr bwMode="auto">
              <a:xfrm>
                <a:off x="-4613275" y="1368425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45" name="Line 231"/>
              <p:cNvSpPr>
                <a:spLocks noChangeShapeType="1"/>
              </p:cNvSpPr>
              <p:nvPr/>
            </p:nvSpPr>
            <p:spPr bwMode="auto">
              <a:xfrm>
                <a:off x="-4613275" y="1457325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46" name="Line 232"/>
              <p:cNvSpPr>
                <a:spLocks noChangeShapeType="1"/>
              </p:cNvSpPr>
              <p:nvPr/>
            </p:nvSpPr>
            <p:spPr bwMode="auto">
              <a:xfrm>
                <a:off x="-4613275" y="1544638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47" name="Line 233"/>
              <p:cNvSpPr>
                <a:spLocks noChangeShapeType="1"/>
              </p:cNvSpPr>
              <p:nvPr/>
            </p:nvSpPr>
            <p:spPr bwMode="auto">
              <a:xfrm>
                <a:off x="-4613275" y="1633538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48" name="Line 234"/>
              <p:cNvSpPr>
                <a:spLocks noChangeShapeType="1"/>
              </p:cNvSpPr>
              <p:nvPr/>
            </p:nvSpPr>
            <p:spPr bwMode="auto">
              <a:xfrm>
                <a:off x="-4613275" y="1720850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49" name="Line 235"/>
              <p:cNvSpPr>
                <a:spLocks noChangeShapeType="1"/>
              </p:cNvSpPr>
              <p:nvPr/>
            </p:nvSpPr>
            <p:spPr bwMode="auto">
              <a:xfrm>
                <a:off x="-4613275" y="1809750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50" name="Line 236"/>
              <p:cNvSpPr>
                <a:spLocks noChangeShapeType="1"/>
              </p:cNvSpPr>
              <p:nvPr/>
            </p:nvSpPr>
            <p:spPr bwMode="auto">
              <a:xfrm>
                <a:off x="-4613275" y="189706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51" name="Line 237"/>
              <p:cNvSpPr>
                <a:spLocks noChangeShapeType="1"/>
              </p:cNvSpPr>
              <p:nvPr/>
            </p:nvSpPr>
            <p:spPr bwMode="auto">
              <a:xfrm>
                <a:off x="-4613275" y="198596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52" name="Line 238"/>
              <p:cNvSpPr>
                <a:spLocks noChangeShapeType="1"/>
              </p:cNvSpPr>
              <p:nvPr/>
            </p:nvSpPr>
            <p:spPr bwMode="auto">
              <a:xfrm>
                <a:off x="-4613275" y="207486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53" name="Line 239"/>
              <p:cNvSpPr>
                <a:spLocks noChangeShapeType="1"/>
              </p:cNvSpPr>
              <p:nvPr/>
            </p:nvSpPr>
            <p:spPr bwMode="auto">
              <a:xfrm>
                <a:off x="-4613275" y="2162175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54" name="Line 240"/>
              <p:cNvSpPr>
                <a:spLocks noChangeShapeType="1"/>
              </p:cNvSpPr>
              <p:nvPr/>
            </p:nvSpPr>
            <p:spPr bwMode="auto">
              <a:xfrm>
                <a:off x="-4613275" y="2251075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55" name="Line 241"/>
              <p:cNvSpPr>
                <a:spLocks noChangeShapeType="1"/>
              </p:cNvSpPr>
              <p:nvPr/>
            </p:nvSpPr>
            <p:spPr bwMode="auto">
              <a:xfrm>
                <a:off x="-4613275" y="2338388"/>
                <a:ext cx="107950" cy="1079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56" name="Line 242"/>
              <p:cNvSpPr>
                <a:spLocks noChangeShapeType="1"/>
              </p:cNvSpPr>
              <p:nvPr/>
            </p:nvSpPr>
            <p:spPr bwMode="auto">
              <a:xfrm>
                <a:off x="-4613275" y="2427288"/>
                <a:ext cx="20638" cy="19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57" name="Line 243"/>
              <p:cNvSpPr>
                <a:spLocks noChangeShapeType="1"/>
              </p:cNvSpPr>
              <p:nvPr/>
            </p:nvSpPr>
            <p:spPr bwMode="auto">
              <a:xfrm>
                <a:off x="-4613275" y="1368425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58" name="Line 244"/>
              <p:cNvSpPr>
                <a:spLocks noChangeShapeType="1"/>
              </p:cNvSpPr>
              <p:nvPr/>
            </p:nvSpPr>
            <p:spPr bwMode="auto">
              <a:xfrm>
                <a:off x="-4524375" y="1368425"/>
                <a:ext cx="68263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59" name="Line 245"/>
              <p:cNvSpPr>
                <a:spLocks noChangeShapeType="1"/>
              </p:cNvSpPr>
              <p:nvPr/>
            </p:nvSpPr>
            <p:spPr bwMode="auto">
              <a:xfrm>
                <a:off x="-4619625" y="1360488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0" name="Line 246"/>
              <p:cNvSpPr>
                <a:spLocks noChangeShapeType="1"/>
              </p:cNvSpPr>
              <p:nvPr/>
            </p:nvSpPr>
            <p:spPr bwMode="auto">
              <a:xfrm>
                <a:off x="-4448175" y="1360488"/>
                <a:ext cx="0" cy="10937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1" name="Line 247"/>
              <p:cNvSpPr>
                <a:spLocks noChangeShapeType="1"/>
              </p:cNvSpPr>
              <p:nvPr/>
            </p:nvSpPr>
            <p:spPr bwMode="auto">
              <a:xfrm flipV="1">
                <a:off x="-4619625" y="1360488"/>
                <a:ext cx="0" cy="10937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2" name="Rectangle 248"/>
              <p:cNvSpPr>
                <a:spLocks noChangeArrowheads="1"/>
              </p:cNvSpPr>
              <p:nvPr/>
            </p:nvSpPr>
            <p:spPr bwMode="auto">
              <a:xfrm>
                <a:off x="-3762375" y="2333625"/>
                <a:ext cx="173038" cy="120650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3" name="Line 249"/>
              <p:cNvSpPr>
                <a:spLocks noChangeShapeType="1"/>
              </p:cNvSpPr>
              <p:nvPr/>
            </p:nvSpPr>
            <p:spPr bwMode="auto">
              <a:xfrm>
                <a:off x="-3756025" y="2341563"/>
                <a:ext cx="106363" cy="1047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4" name="Line 250"/>
              <p:cNvSpPr>
                <a:spLocks noChangeShapeType="1"/>
              </p:cNvSpPr>
              <p:nvPr/>
            </p:nvSpPr>
            <p:spPr bwMode="auto">
              <a:xfrm>
                <a:off x="-3756025" y="2428875"/>
                <a:ext cx="19050" cy="174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5" name="Line 251"/>
              <p:cNvSpPr>
                <a:spLocks noChangeShapeType="1"/>
              </p:cNvSpPr>
              <p:nvPr/>
            </p:nvSpPr>
            <p:spPr bwMode="auto">
              <a:xfrm>
                <a:off x="-3756025" y="2341563"/>
                <a:ext cx="106363" cy="1047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6" name="Line 252"/>
              <p:cNvSpPr>
                <a:spLocks noChangeShapeType="1"/>
              </p:cNvSpPr>
              <p:nvPr/>
            </p:nvSpPr>
            <p:spPr bwMode="auto">
              <a:xfrm>
                <a:off x="-3667125" y="2341563"/>
                <a:ext cx="69850" cy="698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7" name="Line 253"/>
              <p:cNvSpPr>
                <a:spLocks noChangeShapeType="1"/>
              </p:cNvSpPr>
              <p:nvPr/>
            </p:nvSpPr>
            <p:spPr bwMode="auto">
              <a:xfrm>
                <a:off x="-3762375" y="2333625"/>
                <a:ext cx="1730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8" name="Line 254"/>
              <p:cNvSpPr>
                <a:spLocks noChangeShapeType="1"/>
              </p:cNvSpPr>
              <p:nvPr/>
            </p:nvSpPr>
            <p:spPr bwMode="auto">
              <a:xfrm>
                <a:off x="-3589338" y="2333625"/>
                <a:ext cx="0" cy="1206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9" name="Line 255"/>
              <p:cNvSpPr>
                <a:spLocks noChangeShapeType="1"/>
              </p:cNvSpPr>
              <p:nvPr/>
            </p:nvSpPr>
            <p:spPr bwMode="auto">
              <a:xfrm flipV="1">
                <a:off x="-3762375" y="2333625"/>
                <a:ext cx="0" cy="1206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0" name="Rectangle 256"/>
              <p:cNvSpPr>
                <a:spLocks noChangeArrowheads="1"/>
              </p:cNvSpPr>
              <p:nvPr/>
            </p:nvSpPr>
            <p:spPr bwMode="auto">
              <a:xfrm>
                <a:off x="-2903538" y="2195513"/>
                <a:ext cx="171450" cy="258763"/>
              </a:xfrm>
              <a:prstGeom prst="rect">
                <a:avLst/>
              </a:prstGeom>
              <a:solidFill>
                <a:srgbClr val="808080"/>
              </a:solidFill>
              <a:ln w="19050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1" name="Line 257"/>
              <p:cNvSpPr>
                <a:spLocks noChangeShapeType="1"/>
              </p:cNvSpPr>
              <p:nvPr/>
            </p:nvSpPr>
            <p:spPr bwMode="auto">
              <a:xfrm>
                <a:off x="-2897188" y="220186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2" name="Line 258"/>
              <p:cNvSpPr>
                <a:spLocks noChangeShapeType="1"/>
              </p:cNvSpPr>
              <p:nvPr/>
            </p:nvSpPr>
            <p:spPr bwMode="auto">
              <a:xfrm>
                <a:off x="-2897188" y="2290763"/>
                <a:ext cx="157163" cy="155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3" name="Line 259"/>
              <p:cNvSpPr>
                <a:spLocks noChangeShapeType="1"/>
              </p:cNvSpPr>
              <p:nvPr/>
            </p:nvSpPr>
            <p:spPr bwMode="auto">
              <a:xfrm>
                <a:off x="-2897188" y="2378075"/>
                <a:ext cx="68263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4" name="Line 260"/>
              <p:cNvSpPr>
                <a:spLocks noChangeShapeType="1"/>
              </p:cNvSpPr>
              <p:nvPr/>
            </p:nvSpPr>
            <p:spPr bwMode="auto">
              <a:xfrm>
                <a:off x="-2897188" y="2201863"/>
                <a:ext cx="157163" cy="1571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5" name="Line 261"/>
              <p:cNvSpPr>
                <a:spLocks noChangeShapeType="1"/>
              </p:cNvSpPr>
              <p:nvPr/>
            </p:nvSpPr>
            <p:spPr bwMode="auto">
              <a:xfrm>
                <a:off x="-2808288" y="2201863"/>
                <a:ext cx="68263" cy="682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6" name="Line 262"/>
              <p:cNvSpPr>
                <a:spLocks noChangeShapeType="1"/>
              </p:cNvSpPr>
              <p:nvPr/>
            </p:nvSpPr>
            <p:spPr bwMode="auto">
              <a:xfrm>
                <a:off x="-2903538" y="2195513"/>
                <a:ext cx="1714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7" name="Line 263"/>
              <p:cNvSpPr>
                <a:spLocks noChangeShapeType="1"/>
              </p:cNvSpPr>
              <p:nvPr/>
            </p:nvSpPr>
            <p:spPr bwMode="auto">
              <a:xfrm>
                <a:off x="-2732088" y="2195513"/>
                <a:ext cx="0" cy="2587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8" name="Line 264"/>
              <p:cNvSpPr>
                <a:spLocks noChangeShapeType="1"/>
              </p:cNvSpPr>
              <p:nvPr/>
            </p:nvSpPr>
            <p:spPr bwMode="auto">
              <a:xfrm flipV="1">
                <a:off x="-2903538" y="2195513"/>
                <a:ext cx="0" cy="2587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9" name="Line 265"/>
              <p:cNvSpPr>
                <a:spLocks noChangeShapeType="1"/>
              </p:cNvSpPr>
              <p:nvPr/>
            </p:nvSpPr>
            <p:spPr bwMode="auto">
              <a:xfrm>
                <a:off x="-5049838" y="1460500"/>
                <a:ext cx="0" cy="1619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0" name="Line 266"/>
              <p:cNvSpPr>
                <a:spLocks noChangeShapeType="1"/>
              </p:cNvSpPr>
              <p:nvPr/>
            </p:nvSpPr>
            <p:spPr bwMode="auto">
              <a:xfrm>
                <a:off x="-5080000" y="1460500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1" name="Line 267"/>
              <p:cNvSpPr>
                <a:spLocks noChangeShapeType="1"/>
              </p:cNvSpPr>
              <p:nvPr/>
            </p:nvSpPr>
            <p:spPr bwMode="auto">
              <a:xfrm>
                <a:off x="-4191000" y="2255838"/>
                <a:ext cx="0" cy="285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2" name="Line 268"/>
              <p:cNvSpPr>
                <a:spLocks noChangeShapeType="1"/>
              </p:cNvSpPr>
              <p:nvPr/>
            </p:nvSpPr>
            <p:spPr bwMode="auto">
              <a:xfrm>
                <a:off x="-4221163" y="225583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3" name="Line 269"/>
              <p:cNvSpPr>
                <a:spLocks noChangeShapeType="1"/>
              </p:cNvSpPr>
              <p:nvPr/>
            </p:nvSpPr>
            <p:spPr bwMode="auto">
              <a:xfrm>
                <a:off x="-3332163" y="2333625"/>
                <a:ext cx="0" cy="127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4" name="Line 270"/>
              <p:cNvSpPr>
                <a:spLocks noChangeShapeType="1"/>
              </p:cNvSpPr>
              <p:nvPr/>
            </p:nvSpPr>
            <p:spPr bwMode="auto">
              <a:xfrm>
                <a:off x="-3362325" y="2333625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5" name="Line 271"/>
              <p:cNvSpPr>
                <a:spLocks noChangeShapeType="1"/>
              </p:cNvSpPr>
              <p:nvPr/>
            </p:nvSpPr>
            <p:spPr bwMode="auto">
              <a:xfrm>
                <a:off x="-4876800" y="663575"/>
                <a:ext cx="0" cy="5572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6" name="Line 272"/>
              <p:cNvSpPr>
                <a:spLocks noChangeShapeType="1"/>
              </p:cNvSpPr>
              <p:nvPr/>
            </p:nvSpPr>
            <p:spPr bwMode="auto">
              <a:xfrm>
                <a:off x="-4908550" y="66357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7" name="Line 273"/>
              <p:cNvSpPr>
                <a:spLocks noChangeShapeType="1"/>
              </p:cNvSpPr>
              <p:nvPr/>
            </p:nvSpPr>
            <p:spPr bwMode="auto">
              <a:xfrm>
                <a:off x="-4019550" y="2314575"/>
                <a:ext cx="0" cy="142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8" name="Line 274"/>
              <p:cNvSpPr>
                <a:spLocks noChangeShapeType="1"/>
              </p:cNvSpPr>
              <p:nvPr/>
            </p:nvSpPr>
            <p:spPr bwMode="auto">
              <a:xfrm>
                <a:off x="-4051300" y="231457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9" name="Line 275"/>
              <p:cNvSpPr>
                <a:spLocks noChangeShapeType="1"/>
              </p:cNvSpPr>
              <p:nvPr/>
            </p:nvSpPr>
            <p:spPr bwMode="auto">
              <a:xfrm>
                <a:off x="-3160713" y="2265363"/>
                <a:ext cx="0" cy="1587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0" name="Line 276"/>
              <p:cNvSpPr>
                <a:spLocks noChangeShapeType="1"/>
              </p:cNvSpPr>
              <p:nvPr/>
            </p:nvSpPr>
            <p:spPr bwMode="auto">
              <a:xfrm>
                <a:off x="-3192463" y="226536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1" name="Line 277"/>
              <p:cNvSpPr>
                <a:spLocks noChangeShapeType="1"/>
              </p:cNvSpPr>
              <p:nvPr/>
            </p:nvSpPr>
            <p:spPr bwMode="auto">
              <a:xfrm>
                <a:off x="-4706938" y="784225"/>
                <a:ext cx="0" cy="38893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2" name="Line 278"/>
              <p:cNvSpPr>
                <a:spLocks noChangeShapeType="1"/>
              </p:cNvSpPr>
              <p:nvPr/>
            </p:nvSpPr>
            <p:spPr bwMode="auto">
              <a:xfrm>
                <a:off x="-4737100" y="78422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3" name="Line 279"/>
              <p:cNvSpPr>
                <a:spLocks noChangeShapeType="1"/>
              </p:cNvSpPr>
              <p:nvPr/>
            </p:nvSpPr>
            <p:spPr bwMode="auto">
              <a:xfrm>
                <a:off x="-3848100" y="2330450"/>
                <a:ext cx="0" cy="1111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4" name="Line 280"/>
              <p:cNvSpPr>
                <a:spLocks noChangeShapeType="1"/>
              </p:cNvSpPr>
              <p:nvPr/>
            </p:nvSpPr>
            <p:spPr bwMode="auto">
              <a:xfrm>
                <a:off x="-3878263" y="2330450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5" name="Line 281"/>
              <p:cNvSpPr>
                <a:spLocks noChangeShapeType="1"/>
              </p:cNvSpPr>
              <p:nvPr/>
            </p:nvSpPr>
            <p:spPr bwMode="auto">
              <a:xfrm>
                <a:off x="-2990850" y="2217738"/>
                <a:ext cx="0" cy="190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6" name="Line 282"/>
              <p:cNvSpPr>
                <a:spLocks noChangeShapeType="1"/>
              </p:cNvSpPr>
              <p:nvPr/>
            </p:nvSpPr>
            <p:spPr bwMode="auto">
              <a:xfrm>
                <a:off x="-3021013" y="2217738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7" name="Line 283"/>
              <p:cNvSpPr>
                <a:spLocks noChangeShapeType="1"/>
              </p:cNvSpPr>
              <p:nvPr/>
            </p:nvSpPr>
            <p:spPr bwMode="auto">
              <a:xfrm>
                <a:off x="-4535488" y="1055688"/>
                <a:ext cx="0" cy="3048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8" name="Line 284"/>
              <p:cNvSpPr>
                <a:spLocks noChangeShapeType="1"/>
              </p:cNvSpPr>
              <p:nvPr/>
            </p:nvSpPr>
            <p:spPr bwMode="auto">
              <a:xfrm>
                <a:off x="-4565650" y="1055688"/>
                <a:ext cx="603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9" name="Line 285"/>
              <p:cNvSpPr>
                <a:spLocks noChangeShapeType="1"/>
              </p:cNvSpPr>
              <p:nvPr/>
            </p:nvSpPr>
            <p:spPr bwMode="auto">
              <a:xfrm>
                <a:off x="-3676650" y="2301875"/>
                <a:ext cx="0" cy="317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0" name="Line 286"/>
              <p:cNvSpPr>
                <a:spLocks noChangeShapeType="1"/>
              </p:cNvSpPr>
              <p:nvPr/>
            </p:nvSpPr>
            <p:spPr bwMode="auto">
              <a:xfrm>
                <a:off x="-3706813" y="2301875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1" name="Line 287"/>
              <p:cNvSpPr>
                <a:spLocks noChangeShapeType="1"/>
              </p:cNvSpPr>
              <p:nvPr/>
            </p:nvSpPr>
            <p:spPr bwMode="auto">
              <a:xfrm>
                <a:off x="-2817813" y="2138363"/>
                <a:ext cx="0" cy="571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2" name="Line 288"/>
              <p:cNvSpPr>
                <a:spLocks noChangeShapeType="1"/>
              </p:cNvSpPr>
              <p:nvPr/>
            </p:nvSpPr>
            <p:spPr bwMode="auto">
              <a:xfrm>
                <a:off x="-2847975" y="2138363"/>
                <a:ext cx="61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1018" name="Textfeld 1017"/>
            <p:cNvSpPr txBox="1"/>
            <p:nvPr/>
          </p:nvSpPr>
          <p:spPr>
            <a:xfrm>
              <a:off x="3033634" y="-63681"/>
              <a:ext cx="805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B: </a:t>
              </a:r>
              <a:r>
                <a:rPr lang="de-DE" dirty="0" smtClean="0"/>
                <a:t>ALA</a:t>
              </a:r>
              <a:endParaRPr lang="de-DE" dirty="0"/>
            </a:p>
          </p:txBody>
        </p:sp>
        <p:sp>
          <p:nvSpPr>
            <p:cNvPr id="1026" name="Textfeld 1025"/>
            <p:cNvSpPr txBox="1"/>
            <p:nvPr/>
          </p:nvSpPr>
          <p:spPr>
            <a:xfrm>
              <a:off x="113854" y="-65484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A: </a:t>
              </a:r>
              <a:r>
                <a:rPr lang="de-DE" dirty="0" smtClean="0"/>
                <a:t>LA</a:t>
              </a:r>
              <a:endParaRPr lang="de-DE" dirty="0"/>
            </a:p>
          </p:txBody>
        </p:sp>
        <p:sp>
          <p:nvSpPr>
            <p:cNvPr id="1165" name="Textfeld 1164"/>
            <p:cNvSpPr txBox="1"/>
            <p:nvPr/>
          </p:nvSpPr>
          <p:spPr>
            <a:xfrm>
              <a:off x="6023455" y="-65484"/>
              <a:ext cx="814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C: </a:t>
              </a:r>
              <a:r>
                <a:rPr lang="de-DE" dirty="0" smtClean="0"/>
                <a:t>ARA</a:t>
              </a:r>
              <a:endParaRPr lang="de-DE" dirty="0"/>
            </a:p>
          </p:txBody>
        </p:sp>
        <p:sp>
          <p:nvSpPr>
            <p:cNvPr id="1166" name="Textfeld 1165"/>
            <p:cNvSpPr txBox="1"/>
            <p:nvPr/>
          </p:nvSpPr>
          <p:spPr>
            <a:xfrm>
              <a:off x="109662" y="3146301"/>
              <a:ext cx="7944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D: </a:t>
              </a:r>
              <a:r>
                <a:rPr lang="de-DE" dirty="0" smtClean="0"/>
                <a:t>EPA</a:t>
              </a:r>
              <a:endParaRPr lang="de-DE" dirty="0"/>
            </a:p>
          </p:txBody>
        </p:sp>
        <p:sp>
          <p:nvSpPr>
            <p:cNvPr id="1167" name="Textfeld 1166"/>
            <p:cNvSpPr txBox="1"/>
            <p:nvPr/>
          </p:nvSpPr>
          <p:spPr>
            <a:xfrm>
              <a:off x="3040580" y="3140968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E: </a:t>
              </a:r>
              <a:r>
                <a:rPr lang="de-DE" dirty="0" smtClean="0"/>
                <a:t>DHA</a:t>
              </a:r>
              <a:endParaRPr lang="de-DE" dirty="0"/>
            </a:p>
          </p:txBody>
        </p:sp>
        <p:sp>
          <p:nvSpPr>
            <p:cNvPr id="1168" name="Textfeld 1167"/>
            <p:cNvSpPr txBox="1"/>
            <p:nvPr/>
          </p:nvSpPr>
          <p:spPr>
            <a:xfrm>
              <a:off x="6057751" y="3143017"/>
              <a:ext cx="354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/>
                <a:t>F:</a:t>
              </a:r>
              <a:endParaRPr lang="de-DE" dirty="0"/>
            </a:p>
          </p:txBody>
        </p:sp>
        <p:sp>
          <p:nvSpPr>
            <p:cNvPr id="1183" name="Textfeld 1182"/>
            <p:cNvSpPr txBox="1"/>
            <p:nvPr/>
          </p:nvSpPr>
          <p:spPr>
            <a:xfrm>
              <a:off x="2620323" y="358592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grpSp>
          <p:nvGrpSpPr>
            <p:cNvPr id="1184" name="Gruppieren 1183"/>
            <p:cNvGrpSpPr/>
            <p:nvPr/>
          </p:nvGrpSpPr>
          <p:grpSpPr>
            <a:xfrm>
              <a:off x="2685779" y="494168"/>
              <a:ext cx="259415" cy="72214"/>
              <a:chOff x="1115616" y="692696"/>
              <a:chExt cx="216024" cy="72008"/>
            </a:xfrm>
          </p:grpSpPr>
          <p:cxnSp>
            <p:nvCxnSpPr>
              <p:cNvPr id="1185" name="Gerade Verbindung 1184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6" name="Gerade Verbindung 1185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8" name="Gerade Verbindung 1187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21" name="Textfeld 1320"/>
            <p:cNvSpPr txBox="1"/>
            <p:nvPr/>
          </p:nvSpPr>
          <p:spPr>
            <a:xfrm>
              <a:off x="2123728" y="1427029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grpSp>
          <p:nvGrpSpPr>
            <p:cNvPr id="1322" name="Gruppieren 1321"/>
            <p:cNvGrpSpPr/>
            <p:nvPr/>
          </p:nvGrpSpPr>
          <p:grpSpPr>
            <a:xfrm>
              <a:off x="2178779" y="1578811"/>
              <a:ext cx="259415" cy="72214"/>
              <a:chOff x="1115616" y="692696"/>
              <a:chExt cx="216024" cy="72008"/>
            </a:xfrm>
          </p:grpSpPr>
          <p:cxnSp>
            <p:nvCxnSpPr>
              <p:cNvPr id="1323" name="Gerade Verbindung 1322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4" name="Gerade Verbindung 1323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5" name="Gerade Verbindung 1324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6" name="Gruppieren 1325"/>
            <p:cNvGrpSpPr/>
            <p:nvPr/>
          </p:nvGrpSpPr>
          <p:grpSpPr>
            <a:xfrm>
              <a:off x="2178310" y="260648"/>
              <a:ext cx="768096" cy="182880"/>
              <a:chOff x="1115616" y="692696"/>
              <a:chExt cx="216024" cy="182358"/>
            </a:xfrm>
          </p:grpSpPr>
          <p:cxnSp>
            <p:nvCxnSpPr>
              <p:cNvPr id="1327" name="Gerade Verbindung 1326"/>
              <p:cNvCxnSpPr/>
              <p:nvPr/>
            </p:nvCxnSpPr>
            <p:spPr>
              <a:xfrm>
                <a:off x="1115617" y="692696"/>
                <a:ext cx="0" cy="729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8" name="Gerade Verbindung 1327"/>
              <p:cNvCxnSpPr/>
              <p:nvPr/>
            </p:nvCxnSpPr>
            <p:spPr>
              <a:xfrm>
                <a:off x="1331640" y="692696"/>
                <a:ext cx="0" cy="18235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9" name="Gerade Verbindung 1328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0" name="Textfeld 1329"/>
            <p:cNvSpPr txBox="1"/>
            <p:nvPr/>
          </p:nvSpPr>
          <p:spPr>
            <a:xfrm>
              <a:off x="2297366" y="126863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grpSp>
          <p:nvGrpSpPr>
            <p:cNvPr id="1331" name="Gruppieren 1330"/>
            <p:cNvGrpSpPr/>
            <p:nvPr/>
          </p:nvGrpSpPr>
          <p:grpSpPr>
            <a:xfrm>
              <a:off x="2434715" y="379264"/>
              <a:ext cx="512064" cy="182880"/>
              <a:chOff x="1115616" y="692696"/>
              <a:chExt cx="216024" cy="189770"/>
            </a:xfrm>
          </p:grpSpPr>
          <p:cxnSp>
            <p:nvCxnSpPr>
              <p:cNvPr id="1332" name="Gerade Verbindung 1331"/>
              <p:cNvCxnSpPr/>
              <p:nvPr/>
            </p:nvCxnSpPr>
            <p:spPr>
              <a:xfrm>
                <a:off x="1115617" y="692696"/>
                <a:ext cx="0" cy="759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3" name="Gerade Verbindung 1332"/>
              <p:cNvCxnSpPr/>
              <p:nvPr/>
            </p:nvCxnSpPr>
            <p:spPr>
              <a:xfrm>
                <a:off x="1331640" y="692696"/>
                <a:ext cx="0" cy="18977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4" name="Gerade Verbindung 1333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5" name="Textfeld 1334"/>
            <p:cNvSpPr txBox="1"/>
            <p:nvPr/>
          </p:nvSpPr>
          <p:spPr>
            <a:xfrm>
              <a:off x="2458986" y="246099"/>
              <a:ext cx="485330" cy="246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grpSp>
          <p:nvGrpSpPr>
            <p:cNvPr id="1356" name="Gruppieren 1355"/>
            <p:cNvGrpSpPr/>
            <p:nvPr/>
          </p:nvGrpSpPr>
          <p:grpSpPr>
            <a:xfrm>
              <a:off x="883145" y="1844824"/>
              <a:ext cx="777240" cy="182880"/>
              <a:chOff x="1115616" y="692696"/>
              <a:chExt cx="216024" cy="182358"/>
            </a:xfrm>
          </p:grpSpPr>
          <p:cxnSp>
            <p:nvCxnSpPr>
              <p:cNvPr id="1357" name="Gerade Verbindung 1356"/>
              <p:cNvCxnSpPr/>
              <p:nvPr/>
            </p:nvCxnSpPr>
            <p:spPr>
              <a:xfrm>
                <a:off x="1115617" y="692696"/>
                <a:ext cx="0" cy="729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8" name="Gerade Verbindung 1357"/>
              <p:cNvCxnSpPr/>
              <p:nvPr/>
            </p:nvCxnSpPr>
            <p:spPr>
              <a:xfrm>
                <a:off x="1331640" y="692696"/>
                <a:ext cx="0" cy="18235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9" name="Gerade Verbindung 1358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60" name="Textfeld 1359"/>
            <p:cNvSpPr txBox="1"/>
            <p:nvPr/>
          </p:nvSpPr>
          <p:spPr>
            <a:xfrm>
              <a:off x="1097944" y="1700808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grpSp>
          <p:nvGrpSpPr>
            <p:cNvPr id="1361" name="Gruppieren 1360"/>
            <p:cNvGrpSpPr/>
            <p:nvPr/>
          </p:nvGrpSpPr>
          <p:grpSpPr>
            <a:xfrm>
              <a:off x="1147866" y="1958484"/>
              <a:ext cx="512064" cy="73152"/>
              <a:chOff x="1115616" y="692696"/>
              <a:chExt cx="216024" cy="75908"/>
            </a:xfrm>
          </p:grpSpPr>
          <p:cxnSp>
            <p:nvCxnSpPr>
              <p:cNvPr id="1362" name="Gerade Verbindung 1361"/>
              <p:cNvCxnSpPr/>
              <p:nvPr/>
            </p:nvCxnSpPr>
            <p:spPr>
              <a:xfrm>
                <a:off x="1115617" y="692696"/>
                <a:ext cx="0" cy="759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3" name="Gerade Verbindung 1362"/>
              <p:cNvCxnSpPr/>
              <p:nvPr/>
            </p:nvCxnSpPr>
            <p:spPr>
              <a:xfrm>
                <a:off x="1331640" y="692696"/>
                <a:ext cx="0" cy="759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4" name="Gerade Verbindung 1363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65" name="Textfeld 1364"/>
            <p:cNvSpPr txBox="1"/>
            <p:nvPr/>
          </p:nvSpPr>
          <p:spPr>
            <a:xfrm>
              <a:off x="1270136" y="1820044"/>
              <a:ext cx="485330" cy="246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sp>
          <p:nvSpPr>
            <p:cNvPr id="1366" name="Textfeld 1365"/>
            <p:cNvSpPr txBox="1"/>
            <p:nvPr/>
          </p:nvSpPr>
          <p:spPr>
            <a:xfrm>
              <a:off x="2357909" y="923990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grpSp>
          <p:nvGrpSpPr>
            <p:cNvPr id="1367" name="Gruppieren 1366"/>
            <p:cNvGrpSpPr/>
            <p:nvPr/>
          </p:nvGrpSpPr>
          <p:grpSpPr>
            <a:xfrm>
              <a:off x="2429715" y="1059566"/>
              <a:ext cx="259415" cy="72214"/>
              <a:chOff x="1115616" y="692696"/>
              <a:chExt cx="216024" cy="72008"/>
            </a:xfrm>
          </p:grpSpPr>
          <p:cxnSp>
            <p:nvCxnSpPr>
              <p:cNvPr id="1368" name="Gerade Verbindung 1367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9" name="Gerade Verbindung 1368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0" name="Gerade Verbindung 1369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1" name="Gruppieren 1370"/>
            <p:cNvGrpSpPr/>
            <p:nvPr/>
          </p:nvGrpSpPr>
          <p:grpSpPr>
            <a:xfrm>
              <a:off x="2177703" y="949937"/>
              <a:ext cx="512064" cy="182880"/>
              <a:chOff x="1115616" y="692696"/>
              <a:chExt cx="216024" cy="189770"/>
            </a:xfrm>
          </p:grpSpPr>
          <p:cxnSp>
            <p:nvCxnSpPr>
              <p:cNvPr id="1372" name="Gerade Verbindung 1371"/>
              <p:cNvCxnSpPr/>
              <p:nvPr/>
            </p:nvCxnSpPr>
            <p:spPr>
              <a:xfrm>
                <a:off x="1115617" y="692696"/>
                <a:ext cx="0" cy="759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3" name="Gerade Verbindung 1372"/>
              <p:cNvCxnSpPr/>
              <p:nvPr/>
            </p:nvCxnSpPr>
            <p:spPr>
              <a:xfrm>
                <a:off x="1331640" y="692696"/>
                <a:ext cx="0" cy="18977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4" name="Gerade Verbindung 1373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75" name="Textfeld 1374"/>
            <p:cNvSpPr txBox="1"/>
            <p:nvPr/>
          </p:nvSpPr>
          <p:spPr>
            <a:xfrm>
              <a:off x="2196572" y="811497"/>
              <a:ext cx="485330" cy="246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grpSp>
          <p:nvGrpSpPr>
            <p:cNvPr id="1410" name="Gruppieren 1409"/>
            <p:cNvGrpSpPr/>
            <p:nvPr/>
          </p:nvGrpSpPr>
          <p:grpSpPr>
            <a:xfrm>
              <a:off x="4747045" y="341536"/>
              <a:ext cx="335707" cy="73152"/>
              <a:chOff x="1115616" y="692696"/>
              <a:chExt cx="216024" cy="75908"/>
            </a:xfrm>
          </p:grpSpPr>
          <p:cxnSp>
            <p:nvCxnSpPr>
              <p:cNvPr id="1411" name="Gerade Verbindung 1410"/>
              <p:cNvCxnSpPr/>
              <p:nvPr/>
            </p:nvCxnSpPr>
            <p:spPr>
              <a:xfrm>
                <a:off x="1115617" y="692696"/>
                <a:ext cx="0" cy="759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2" name="Gerade Verbindung 1411"/>
              <p:cNvCxnSpPr/>
              <p:nvPr/>
            </p:nvCxnSpPr>
            <p:spPr>
              <a:xfrm>
                <a:off x="1331640" y="692696"/>
                <a:ext cx="0" cy="759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3" name="Gerade Verbindung 1412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5" name="Gruppieren 1414"/>
            <p:cNvGrpSpPr/>
            <p:nvPr/>
          </p:nvGrpSpPr>
          <p:grpSpPr>
            <a:xfrm>
              <a:off x="4575896" y="232076"/>
              <a:ext cx="508097" cy="182881"/>
              <a:chOff x="1115616" y="692696"/>
              <a:chExt cx="216024" cy="182358"/>
            </a:xfrm>
          </p:grpSpPr>
          <p:cxnSp>
            <p:nvCxnSpPr>
              <p:cNvPr id="1416" name="Gerade Verbindung 1415"/>
              <p:cNvCxnSpPr/>
              <p:nvPr/>
            </p:nvCxnSpPr>
            <p:spPr>
              <a:xfrm>
                <a:off x="1115617" y="692696"/>
                <a:ext cx="0" cy="729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7" name="Gerade Verbindung 1416"/>
              <p:cNvCxnSpPr/>
              <p:nvPr/>
            </p:nvCxnSpPr>
            <p:spPr>
              <a:xfrm>
                <a:off x="1331640" y="692696"/>
                <a:ext cx="0" cy="18235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8" name="Gerade Verbindung 1417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19" name="Textfeld 1418"/>
            <p:cNvSpPr txBox="1"/>
            <p:nvPr/>
          </p:nvSpPr>
          <p:spPr>
            <a:xfrm>
              <a:off x="4499992" y="980728"/>
              <a:ext cx="310005" cy="246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</a:t>
              </a:r>
              <a:endParaRPr lang="de-DE" sz="1000" b="1" dirty="0"/>
            </a:p>
          </p:txBody>
        </p:sp>
        <p:grpSp>
          <p:nvGrpSpPr>
            <p:cNvPr id="1432" name="Gruppieren 1431"/>
            <p:cNvGrpSpPr/>
            <p:nvPr/>
          </p:nvGrpSpPr>
          <p:grpSpPr>
            <a:xfrm>
              <a:off x="4737698" y="615816"/>
              <a:ext cx="172390" cy="72214"/>
              <a:chOff x="1115616" y="692696"/>
              <a:chExt cx="216024" cy="72008"/>
            </a:xfrm>
          </p:grpSpPr>
          <p:cxnSp>
            <p:nvCxnSpPr>
              <p:cNvPr id="1433" name="Gerade Verbindung 1432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4" name="Gerade Verbindung 1433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5" name="Gerade Verbindung 1434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6" name="Gruppieren 1435"/>
            <p:cNvGrpSpPr/>
            <p:nvPr/>
          </p:nvGrpSpPr>
          <p:grpSpPr>
            <a:xfrm>
              <a:off x="4574381" y="508611"/>
              <a:ext cx="335707" cy="182880"/>
              <a:chOff x="1115616" y="692696"/>
              <a:chExt cx="216024" cy="189770"/>
            </a:xfrm>
          </p:grpSpPr>
          <p:cxnSp>
            <p:nvCxnSpPr>
              <p:cNvPr id="1437" name="Gerade Verbindung 1436"/>
              <p:cNvCxnSpPr/>
              <p:nvPr/>
            </p:nvCxnSpPr>
            <p:spPr>
              <a:xfrm>
                <a:off x="1115617" y="692696"/>
                <a:ext cx="0" cy="759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8" name="Gerade Verbindung 1437"/>
              <p:cNvCxnSpPr/>
              <p:nvPr/>
            </p:nvCxnSpPr>
            <p:spPr>
              <a:xfrm>
                <a:off x="1331640" y="692696"/>
                <a:ext cx="0" cy="18977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9" name="Gerade Verbindung 1438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0" name="Gruppieren 1439"/>
            <p:cNvGrpSpPr/>
            <p:nvPr/>
          </p:nvGrpSpPr>
          <p:grpSpPr>
            <a:xfrm>
              <a:off x="4569619" y="1126961"/>
              <a:ext cx="172390" cy="72214"/>
              <a:chOff x="1115616" y="692696"/>
              <a:chExt cx="216024" cy="72008"/>
            </a:xfrm>
          </p:grpSpPr>
          <p:cxnSp>
            <p:nvCxnSpPr>
              <p:cNvPr id="1441" name="Gerade Verbindung 1440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2" name="Gerade Verbindung 1441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3" name="Gerade Verbindung 1442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44" name="Textfeld 1443"/>
            <p:cNvSpPr txBox="1"/>
            <p:nvPr/>
          </p:nvSpPr>
          <p:spPr>
            <a:xfrm>
              <a:off x="4694181" y="476588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sp>
          <p:nvSpPr>
            <p:cNvPr id="1445" name="Textfeld 1444"/>
            <p:cNvSpPr txBox="1"/>
            <p:nvPr/>
          </p:nvSpPr>
          <p:spPr>
            <a:xfrm>
              <a:off x="4566919" y="363609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sp>
          <p:nvSpPr>
            <p:cNvPr id="1446" name="Textfeld 1445"/>
            <p:cNvSpPr txBox="1"/>
            <p:nvPr/>
          </p:nvSpPr>
          <p:spPr>
            <a:xfrm>
              <a:off x="4647851" y="88816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sp>
          <p:nvSpPr>
            <p:cNvPr id="1447" name="Textfeld 1446"/>
            <p:cNvSpPr txBox="1"/>
            <p:nvPr/>
          </p:nvSpPr>
          <p:spPr>
            <a:xfrm>
              <a:off x="4732683" y="211403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grpSp>
          <p:nvGrpSpPr>
            <p:cNvPr id="1453" name="Gruppieren 1452"/>
            <p:cNvGrpSpPr/>
            <p:nvPr/>
          </p:nvGrpSpPr>
          <p:grpSpPr>
            <a:xfrm>
              <a:off x="8426674" y="1914664"/>
              <a:ext cx="508097" cy="73152"/>
              <a:chOff x="1115616" y="692696"/>
              <a:chExt cx="216024" cy="72943"/>
            </a:xfrm>
          </p:grpSpPr>
          <p:cxnSp>
            <p:nvCxnSpPr>
              <p:cNvPr id="1454" name="Gerade Verbindung 1453"/>
              <p:cNvCxnSpPr/>
              <p:nvPr/>
            </p:nvCxnSpPr>
            <p:spPr>
              <a:xfrm>
                <a:off x="1115617" y="692696"/>
                <a:ext cx="0" cy="7294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5" name="Gerade Verbindung 1454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6" name="Gerade Verbindung 1455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7" name="Textfeld 1456"/>
            <p:cNvSpPr txBox="1"/>
            <p:nvPr/>
          </p:nvSpPr>
          <p:spPr>
            <a:xfrm>
              <a:off x="8548362" y="1780719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</a:t>
              </a:r>
              <a:endParaRPr lang="de-DE" sz="1000" b="1" dirty="0"/>
            </a:p>
          </p:txBody>
        </p:sp>
        <p:grpSp>
          <p:nvGrpSpPr>
            <p:cNvPr id="1458" name="Gruppieren 1457"/>
            <p:cNvGrpSpPr/>
            <p:nvPr/>
          </p:nvGrpSpPr>
          <p:grpSpPr>
            <a:xfrm>
              <a:off x="6850337" y="3920124"/>
              <a:ext cx="104999" cy="72008"/>
              <a:chOff x="1115616" y="692696"/>
              <a:chExt cx="216024" cy="72008"/>
            </a:xfrm>
          </p:grpSpPr>
          <p:cxnSp>
            <p:nvCxnSpPr>
              <p:cNvPr id="1459" name="Gerade Verbindung 1458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0" name="Gerade Verbindung 1459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1" name="Gerade Verbindung 1460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62" name="Gruppieren 1461"/>
            <p:cNvGrpSpPr/>
            <p:nvPr/>
          </p:nvGrpSpPr>
          <p:grpSpPr>
            <a:xfrm>
              <a:off x="6752799" y="3810043"/>
              <a:ext cx="204471" cy="182880"/>
              <a:chOff x="1115616" y="692695"/>
              <a:chExt cx="216025" cy="190315"/>
            </a:xfrm>
          </p:grpSpPr>
          <p:cxnSp>
            <p:nvCxnSpPr>
              <p:cNvPr id="1463" name="Gerade Verbindung 1462"/>
              <p:cNvCxnSpPr/>
              <p:nvPr/>
            </p:nvCxnSpPr>
            <p:spPr>
              <a:xfrm>
                <a:off x="1115617" y="692696"/>
                <a:ext cx="0" cy="7612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4" name="Gerade Verbindung 1463"/>
              <p:cNvCxnSpPr/>
              <p:nvPr/>
            </p:nvCxnSpPr>
            <p:spPr>
              <a:xfrm>
                <a:off x="1331641" y="692695"/>
                <a:ext cx="0" cy="19031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5" name="Gerade Verbindung 1464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67" name="Gruppieren 1466"/>
            <p:cNvGrpSpPr/>
            <p:nvPr/>
          </p:nvGrpSpPr>
          <p:grpSpPr>
            <a:xfrm>
              <a:off x="6650832" y="3708669"/>
              <a:ext cx="309469" cy="182880"/>
              <a:chOff x="1115616" y="692696"/>
              <a:chExt cx="216024" cy="182880"/>
            </a:xfrm>
          </p:grpSpPr>
          <p:cxnSp>
            <p:nvCxnSpPr>
              <p:cNvPr id="1468" name="Gerade Verbindung 1467"/>
              <p:cNvCxnSpPr/>
              <p:nvPr/>
            </p:nvCxnSpPr>
            <p:spPr>
              <a:xfrm>
                <a:off x="1115617" y="692696"/>
                <a:ext cx="0" cy="7315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9" name="Gerade Verbindung 1468"/>
              <p:cNvCxnSpPr/>
              <p:nvPr/>
            </p:nvCxnSpPr>
            <p:spPr>
              <a:xfrm>
                <a:off x="1331640" y="692696"/>
                <a:ext cx="0" cy="18288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0" name="Gerade Verbindung 1469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80" name="Textfeld 1479"/>
            <p:cNvSpPr txBox="1"/>
            <p:nvPr/>
          </p:nvSpPr>
          <p:spPr>
            <a:xfrm>
              <a:off x="6623278" y="3574656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sp>
          <p:nvSpPr>
            <p:cNvPr id="1481" name="Textfeld 1480"/>
            <p:cNvSpPr txBox="1"/>
            <p:nvPr/>
          </p:nvSpPr>
          <p:spPr>
            <a:xfrm>
              <a:off x="6664995" y="3679431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sp>
          <p:nvSpPr>
            <p:cNvPr id="1482" name="Textfeld 1481"/>
            <p:cNvSpPr txBox="1"/>
            <p:nvPr/>
          </p:nvSpPr>
          <p:spPr>
            <a:xfrm>
              <a:off x="6666582" y="3791198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grpSp>
          <p:nvGrpSpPr>
            <p:cNvPr id="1483" name="Gruppieren 1482"/>
            <p:cNvGrpSpPr/>
            <p:nvPr/>
          </p:nvGrpSpPr>
          <p:grpSpPr>
            <a:xfrm>
              <a:off x="6748643" y="4324115"/>
              <a:ext cx="104999" cy="72008"/>
              <a:chOff x="1115616" y="692696"/>
              <a:chExt cx="216024" cy="72008"/>
            </a:xfrm>
          </p:grpSpPr>
          <p:cxnSp>
            <p:nvCxnSpPr>
              <p:cNvPr id="1484" name="Gerade Verbindung 1483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5" name="Gerade Verbindung 1484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6" name="Gerade Verbindung 1485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87" name="Gruppieren 1486"/>
            <p:cNvGrpSpPr/>
            <p:nvPr/>
          </p:nvGrpSpPr>
          <p:grpSpPr>
            <a:xfrm>
              <a:off x="6651105" y="4214034"/>
              <a:ext cx="204471" cy="182880"/>
              <a:chOff x="1115616" y="692695"/>
              <a:chExt cx="216025" cy="190315"/>
            </a:xfrm>
          </p:grpSpPr>
          <p:cxnSp>
            <p:nvCxnSpPr>
              <p:cNvPr id="1488" name="Gerade Verbindung 1487"/>
              <p:cNvCxnSpPr/>
              <p:nvPr/>
            </p:nvCxnSpPr>
            <p:spPr>
              <a:xfrm>
                <a:off x="1115617" y="692696"/>
                <a:ext cx="0" cy="7612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9" name="Gerade Verbindung 1488"/>
              <p:cNvCxnSpPr/>
              <p:nvPr/>
            </p:nvCxnSpPr>
            <p:spPr>
              <a:xfrm>
                <a:off x="1331641" y="692695"/>
                <a:ext cx="0" cy="19031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0" name="Gerade Verbindung 1489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1" name="Textfeld 1490"/>
            <p:cNvSpPr txBox="1"/>
            <p:nvPr/>
          </p:nvSpPr>
          <p:spPr>
            <a:xfrm>
              <a:off x="6558538" y="4083422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sp>
          <p:nvSpPr>
            <p:cNvPr id="1492" name="Textfeld 1491"/>
            <p:cNvSpPr txBox="1"/>
            <p:nvPr/>
          </p:nvSpPr>
          <p:spPr>
            <a:xfrm>
              <a:off x="6564888" y="4195189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grpSp>
          <p:nvGrpSpPr>
            <p:cNvPr id="1494" name="Gruppieren 1493"/>
            <p:cNvGrpSpPr/>
            <p:nvPr/>
          </p:nvGrpSpPr>
          <p:grpSpPr>
            <a:xfrm>
              <a:off x="6643736" y="4741134"/>
              <a:ext cx="104999" cy="72008"/>
              <a:chOff x="1115616" y="692696"/>
              <a:chExt cx="216024" cy="72008"/>
            </a:xfrm>
          </p:grpSpPr>
          <p:cxnSp>
            <p:nvCxnSpPr>
              <p:cNvPr id="1495" name="Gerade Verbindung 1494"/>
              <p:cNvCxnSpPr/>
              <p:nvPr/>
            </p:nvCxnSpPr>
            <p:spPr>
              <a:xfrm>
                <a:off x="1115616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6" name="Gerade Verbindung 1495"/>
              <p:cNvCxnSpPr/>
              <p:nvPr/>
            </p:nvCxnSpPr>
            <p:spPr>
              <a:xfrm>
                <a:off x="1331640" y="692696"/>
                <a:ext cx="0" cy="7200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7" name="Gerade Verbindung 1496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02" name="Textfeld 1501"/>
            <p:cNvSpPr txBox="1"/>
            <p:nvPr/>
          </p:nvSpPr>
          <p:spPr>
            <a:xfrm>
              <a:off x="6510781" y="4605558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  <p:grpSp>
          <p:nvGrpSpPr>
            <p:cNvPr id="1522" name="Gruppieren 1521"/>
            <p:cNvGrpSpPr/>
            <p:nvPr/>
          </p:nvGrpSpPr>
          <p:grpSpPr>
            <a:xfrm>
              <a:off x="7166002" y="4226960"/>
              <a:ext cx="309469" cy="73152"/>
              <a:chOff x="1115616" y="692696"/>
              <a:chExt cx="216024" cy="73152"/>
            </a:xfrm>
          </p:grpSpPr>
          <p:cxnSp>
            <p:nvCxnSpPr>
              <p:cNvPr id="1523" name="Gerade Verbindung 1522"/>
              <p:cNvCxnSpPr/>
              <p:nvPr/>
            </p:nvCxnSpPr>
            <p:spPr>
              <a:xfrm>
                <a:off x="1115617" y="692696"/>
                <a:ext cx="0" cy="7315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4" name="Gerade Verbindung 1523"/>
              <p:cNvCxnSpPr/>
              <p:nvPr/>
            </p:nvCxnSpPr>
            <p:spPr>
              <a:xfrm>
                <a:off x="1331640" y="692696"/>
                <a:ext cx="0" cy="7315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5" name="Gerade Verbindung 1524"/>
              <p:cNvCxnSpPr/>
              <p:nvPr/>
            </p:nvCxnSpPr>
            <p:spPr>
              <a:xfrm>
                <a:off x="1115616" y="702220"/>
                <a:ext cx="21602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26" name="Textfeld 1525"/>
            <p:cNvSpPr txBox="1"/>
            <p:nvPr/>
          </p:nvSpPr>
          <p:spPr>
            <a:xfrm>
              <a:off x="7138448" y="4092947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***</a:t>
              </a:r>
              <a:endParaRPr lang="de-DE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7816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551</Words>
  <Application>Microsoft Office PowerPoint</Application>
  <PresentationFormat>Bildschirmpräsentation (4:3)</PresentationFormat>
  <Paragraphs>303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TiHo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Charakterisierung ADME</dc:title>
  <dc:creator>Namename</dc:creator>
  <cp:lastModifiedBy>Namename</cp:lastModifiedBy>
  <cp:revision>123</cp:revision>
  <cp:lastPrinted>2015-02-23T12:50:23Z</cp:lastPrinted>
  <dcterms:created xsi:type="dcterms:W3CDTF">2015-01-19T11:20:08Z</dcterms:created>
  <dcterms:modified xsi:type="dcterms:W3CDTF">2015-05-22T12:36:01Z</dcterms:modified>
</cp:coreProperties>
</file>