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9144000" cy="6858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2791">
          <p15:clr>
            <a:srgbClr val="A4A3A4"/>
          </p15:clr>
        </p15:guide>
        <p15:guide id="4" pos="12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97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1120" y="-104"/>
      </p:cViewPr>
      <p:guideLst>
        <p:guide orient="horz" pos="2160"/>
        <p:guide orient="horz" pos="2791"/>
        <p:guide pos="2880"/>
        <p:guide pos="1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102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904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45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95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09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881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67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856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7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640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2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2B8D7-8F47-4392-B11D-BCC3E73F26BD}" type="datetimeFigureOut">
              <a:rPr kumimoji="1" lang="ja-JP" altLang="en-US" smtClean="0"/>
              <a:t>2015/03/30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A6000-961F-46C7-98C9-B4F9916247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7373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37"/>
          <p:cNvSpPr>
            <a:spLocks noChangeArrowheads="1"/>
          </p:cNvSpPr>
          <p:nvPr/>
        </p:nvSpPr>
        <p:spPr bwMode="auto">
          <a:xfrm>
            <a:off x="195263" y="102622"/>
            <a:ext cx="1988523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Supplemental Fig</a:t>
            </a:r>
            <a:r>
              <a:rPr lang="en-US" altLang="ja-JP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. </a:t>
            </a:r>
            <a:r>
              <a:rPr lang="en-US" altLang="ja-JP" sz="1600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1</a:t>
            </a:r>
            <a:endParaRPr lang="en-US" altLang="ja-JP" sz="1600" dirty="0">
              <a:solidFill>
                <a:srgbClr val="000000"/>
              </a:solidFill>
              <a:latin typeface="Calibri" panose="020F050202020403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95262" y="3844020"/>
            <a:ext cx="43767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solidFill>
                  <a:prstClr val="black"/>
                </a:solidFill>
              </a:rPr>
              <a:t>Poor ADAMTS13:AC-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responders (patient no.21-52)</a:t>
            </a:r>
            <a:endParaRPr lang="en-US" altLang="ja-JP" sz="1400" b="1" baseline="30000" dirty="0">
              <a:solidFill>
                <a:prstClr val="black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95263" y="909220"/>
            <a:ext cx="39017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solidFill>
                  <a:prstClr val="black"/>
                </a:solidFill>
              </a:rPr>
              <a:t>Well ADAMTS13:AC-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responders (patient no.1-20)</a:t>
            </a:r>
            <a:endParaRPr lang="en-US" altLang="ja-JP" sz="1400" b="1" baseline="30000" dirty="0">
              <a:solidFill>
                <a:prstClr val="black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4367240"/>
            <a:ext cx="8693136" cy="172052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63" y="1479085"/>
            <a:ext cx="5825950" cy="1731597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871908" y="2116715"/>
            <a:ext cx="210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I</a:t>
            </a:r>
            <a:endParaRPr kumimoji="1" lang="ja-JP" altLang="en-US" sz="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53718" y="2288070"/>
            <a:ext cx="2363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II</a:t>
            </a:r>
            <a:endParaRPr kumimoji="1" lang="ja-JP" altLang="en-US" sz="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35527" y="2579479"/>
            <a:ext cx="2622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III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3079" y="2117469"/>
            <a:ext cx="395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/>
              <a:t>band</a:t>
            </a:r>
            <a:endParaRPr kumimoji="1" lang="ja-JP" altLang="en-US" sz="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72669" y="4992438"/>
            <a:ext cx="210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I</a:t>
            </a:r>
            <a:endParaRPr kumimoji="1" lang="ja-JP" altLang="en-US" sz="8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54479" y="5163793"/>
            <a:ext cx="2363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II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36288" y="5455202"/>
            <a:ext cx="2622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III</a:t>
            </a:r>
            <a:endParaRPr kumimoji="1" lang="ja-JP" altLang="en-US" sz="8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3840" y="4993192"/>
            <a:ext cx="395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/>
              <a:t>band</a:t>
            </a:r>
            <a:endParaRPr kumimoji="1"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315873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476</TotalTime>
  <Words>40</Words>
  <Application>Microsoft Macintosh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isoko aya</dc:creator>
  <cp:lastModifiedBy>石西 綾美</cp:lastModifiedBy>
  <cp:revision>27</cp:revision>
  <cp:lastPrinted>2014-12-10T07:51:57Z</cp:lastPrinted>
  <dcterms:created xsi:type="dcterms:W3CDTF">2014-10-03T03:57:22Z</dcterms:created>
  <dcterms:modified xsi:type="dcterms:W3CDTF">2015-03-30T05:50:55Z</dcterms:modified>
</cp:coreProperties>
</file>