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3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" userDrawn="1">
          <p15:clr>
            <a:srgbClr val="A4A3A4"/>
          </p15:clr>
        </p15:guide>
        <p15:guide id="2" pos="2568" userDrawn="1">
          <p15:clr>
            <a:srgbClr val="A4A3A4"/>
          </p15:clr>
        </p15:guide>
        <p15:guide id="3" orient="horz" pos="713">
          <p15:clr>
            <a:srgbClr val="A4A3A4"/>
          </p15:clr>
        </p15:guide>
        <p15:guide id="4" pos="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217BC1"/>
    <a:srgbClr val="F40303"/>
    <a:srgbClr val="176FC1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195" autoAdjust="0"/>
    <p:restoredTop sz="96477" autoAdjust="0"/>
  </p:normalViewPr>
  <p:slideViewPr>
    <p:cSldViewPr snapToGrid="0" snapToObjects="1">
      <p:cViewPr>
        <p:scale>
          <a:sx n="125" d="100"/>
          <a:sy n="125" d="100"/>
        </p:scale>
        <p:origin x="-1536" y="216"/>
      </p:cViewPr>
      <p:guideLst>
        <p:guide orient="horz" pos="4898"/>
        <p:guide orient="horz" pos="343"/>
        <p:guide pos="3243"/>
        <p:guide pos="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FF1DF6-4BF1-5B46-836E-9781D22E1CB6}" type="datetimeFigureOut">
              <a:rPr lang="en-US" smtClean="0"/>
              <a:t>10/15/15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8F2D1D-8CDB-2648-975D-25B0658E95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941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53D2A-C736-0643-A2B0-0BE561F0AAAF}" type="datetimeFigureOut">
              <a:rPr lang="en-US" smtClean="0"/>
              <a:t>10/15/15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3DAA2-2B38-7743-A481-6E7F3761CF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132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53D2A-C736-0643-A2B0-0BE561F0AAAF}" type="datetimeFigureOut">
              <a:rPr lang="en-US" smtClean="0"/>
              <a:t>10/15/15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3DAA2-2B38-7743-A481-6E7F3761CF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034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90281" y="591397"/>
            <a:ext cx="1485662" cy="1258697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598" y="591397"/>
            <a:ext cx="4330144" cy="1258697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53D2A-C736-0643-A2B0-0BE561F0AAAF}" type="datetimeFigureOut">
              <a:rPr lang="en-US" smtClean="0"/>
              <a:t>10/15/15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3DAA2-2B38-7743-A481-6E7F3761CF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520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53D2A-C736-0643-A2B0-0BE561F0AAAF}" type="datetimeFigureOut">
              <a:rPr lang="en-US" smtClean="0"/>
              <a:t>10/15/15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3DAA2-2B38-7743-A481-6E7F3761CF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199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53D2A-C736-0643-A2B0-0BE561F0AAAF}" type="datetimeFigureOut">
              <a:rPr lang="en-US" smtClean="0"/>
              <a:t>10/15/15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3DAA2-2B38-7743-A481-6E7F3761CF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181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597" y="3441277"/>
            <a:ext cx="2907903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68040" y="3441277"/>
            <a:ext cx="2907904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53D2A-C736-0643-A2B0-0BE561F0AAAF}" type="datetimeFigureOut">
              <a:rPr lang="en-US" smtClean="0"/>
              <a:t>10/15/15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3DAA2-2B38-7743-A481-6E7F3761CF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577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53D2A-C736-0643-A2B0-0BE561F0AAAF}" type="datetimeFigureOut">
              <a:rPr lang="en-US" smtClean="0"/>
              <a:t>10/15/15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3DAA2-2B38-7743-A481-6E7F3761CF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572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53D2A-C736-0643-A2B0-0BE561F0AAAF}" type="datetimeFigureOut">
              <a:rPr lang="en-US" smtClean="0"/>
              <a:t>10/15/15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3DAA2-2B38-7743-A481-6E7F3761CF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338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53D2A-C736-0643-A2B0-0BE561F0AAAF}" type="datetimeFigureOut">
              <a:rPr lang="en-US" smtClean="0"/>
              <a:t>10/15/15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3DAA2-2B38-7743-A481-6E7F3761CF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045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53D2A-C736-0643-A2B0-0BE561F0AAAF}" type="datetimeFigureOut">
              <a:rPr lang="en-US" smtClean="0"/>
              <a:t>10/15/15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3DAA2-2B38-7743-A481-6E7F3761CF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43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53D2A-C736-0643-A2B0-0BE561F0AAAF}" type="datetimeFigureOut">
              <a:rPr lang="en-US" smtClean="0"/>
              <a:t>10/15/15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3DAA2-2B38-7743-A481-6E7F3761CF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951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53D2A-C736-0643-A2B0-0BE561F0AAAF}" type="datetimeFigureOut">
              <a:rPr lang="en-US" smtClean="0"/>
              <a:t>10/15/15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3DAA2-2B38-7743-A481-6E7F3761CF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27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741867"/>
              </p:ext>
            </p:extLst>
          </p:nvPr>
        </p:nvGraphicFramePr>
        <p:xfrm>
          <a:off x="698502" y="803026"/>
          <a:ext cx="6687818" cy="59279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07449"/>
                <a:gridCol w="1873953"/>
                <a:gridCol w="1149733"/>
                <a:gridCol w="632684"/>
                <a:gridCol w="849257"/>
                <a:gridCol w="874742"/>
              </a:tblGrid>
              <a:tr h="276474">
                <a:tc gridSpan="6">
                  <a:txBody>
                    <a:bodyPr/>
                    <a:lstStyle/>
                    <a:p>
                      <a:pPr algn="l"/>
                      <a:r>
                        <a:rPr lang="en-US" sz="1100" baseline="0" dirty="0" smtClean="0">
                          <a:latin typeface="Arial"/>
                          <a:cs typeface="Arial"/>
                        </a:rPr>
                        <a:t>A. </a:t>
                      </a:r>
                      <a:r>
                        <a:rPr lang="en-US" sz="1100" dirty="0" smtClean="0">
                          <a:latin typeface="Arial"/>
                          <a:cs typeface="Arial"/>
                        </a:rPr>
                        <a:t>Localization of the Activity</a:t>
                      </a:r>
                      <a:r>
                        <a:rPr lang="en-US" sz="1100" baseline="0" dirty="0" smtClean="0">
                          <a:latin typeface="Arial"/>
                          <a:cs typeface="Arial"/>
                        </a:rPr>
                        <a:t> to the Ipsilateral Hemicord Across the First Three and the Last Three Runs 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 anchor="b"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2159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Runs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 anchor="b"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aseline="0" dirty="0" smtClean="0">
                          <a:latin typeface="Arial"/>
                          <a:cs typeface="Arial"/>
                        </a:rPr>
                        <a:t>Number of Subjects with</a:t>
                      </a:r>
                    </a:p>
                    <a:p>
                      <a:pPr algn="ctr"/>
                      <a:r>
                        <a:rPr lang="en-US" sz="1100" baseline="0" dirty="0" smtClean="0">
                          <a:latin typeface="Arial"/>
                          <a:cs typeface="Arial"/>
                        </a:rPr>
                        <a:t>Laterality Index &gt; 0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 anchor="b"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Median </a:t>
                      </a:r>
                    </a:p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Laterality Index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 anchor="b"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IQR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 anchor="b"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z-score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 anchor="b"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p-value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 anchor="b"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1-3</a:t>
                      </a:r>
                    </a:p>
                  </a:txBody>
                  <a:tcP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10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0.63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0.42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2.803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0.005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4-6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11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0.72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0.47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2.934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0.003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8460">
                <a:tc gridSpan="6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>
                          <a:latin typeface="Arial"/>
                          <a:cs typeface="Arial"/>
                        </a:rPr>
                        <a:t>B. </a:t>
                      </a:r>
                      <a:r>
                        <a:rPr lang="en-US" sz="1100" dirty="0" smtClean="0">
                          <a:latin typeface="Arial"/>
                          <a:cs typeface="Arial"/>
                        </a:rPr>
                        <a:t>Localization of the Activity</a:t>
                      </a:r>
                      <a:r>
                        <a:rPr lang="en-US" sz="1100" baseline="0" dirty="0" smtClean="0">
                          <a:latin typeface="Arial"/>
                          <a:cs typeface="Arial"/>
                        </a:rPr>
                        <a:t> to the Ipsilateral Hemicord Across Each Run</a:t>
                      </a:r>
                      <a:endParaRPr lang="en-US" sz="1100" dirty="0" smtClean="0">
                        <a:latin typeface="Arial"/>
                        <a:cs typeface="Arial"/>
                      </a:endParaRPr>
                    </a:p>
                  </a:txBody>
                  <a:tcPr anchor="b"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 anchor="b"/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 anchor="b"/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 anchor="b"/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 anchor="b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b"/>
                </a:tc>
              </a:tr>
              <a:tr h="301818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Run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 anchor="b"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aseline="0" dirty="0" smtClean="0">
                          <a:latin typeface="Arial"/>
                          <a:cs typeface="Arial"/>
                        </a:rPr>
                        <a:t>Number of Subjects with</a:t>
                      </a:r>
                    </a:p>
                    <a:p>
                      <a:pPr algn="ctr"/>
                      <a:r>
                        <a:rPr lang="en-US" sz="1100" baseline="0" dirty="0" smtClean="0">
                          <a:latin typeface="Arial"/>
                          <a:cs typeface="Arial"/>
                        </a:rPr>
                        <a:t>Laterality Index &gt; 0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 anchor="b"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Median </a:t>
                      </a:r>
                    </a:p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Laterality Index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 anchor="b"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IQR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 anchor="b"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z-score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 anchor="b"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p-value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 anchor="b"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1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8</a:t>
                      </a:r>
                    </a:p>
                  </a:txBody>
                  <a:tcP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0.54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0.75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2.045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0.041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49418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11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0.46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0.10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2.934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0.003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3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9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0.23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2.490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0.013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17272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4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11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0.54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0.27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2.934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0.003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5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11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0.46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0.54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2.934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0.003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151958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6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9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0.39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0.33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2.312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0.021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 gridSpan="6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Arial"/>
                          <a:cs typeface="Arial"/>
                        </a:rPr>
                        <a:t>C. Localization of the Activity</a:t>
                      </a:r>
                      <a:r>
                        <a:rPr lang="en-US" sz="1100" baseline="0" dirty="0" smtClean="0">
                          <a:latin typeface="Arial"/>
                          <a:cs typeface="Arial"/>
                        </a:rPr>
                        <a:t> to the Ipsilateral Hemicord for Increasing Lengths of the Time Series </a:t>
                      </a:r>
                      <a:endParaRPr lang="en-US" sz="1100" dirty="0" smtClean="0">
                        <a:latin typeface="Arial"/>
                        <a:cs typeface="Arial"/>
                      </a:endParaRPr>
                    </a:p>
                  </a:txBody>
                  <a:tcPr anchor="b"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167198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Length (min)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 anchor="b"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aseline="0" dirty="0" smtClean="0">
                          <a:latin typeface="Arial"/>
                          <a:cs typeface="Arial"/>
                        </a:rPr>
                        <a:t>Number of Subjects with</a:t>
                      </a:r>
                    </a:p>
                    <a:p>
                      <a:pPr algn="ctr"/>
                      <a:r>
                        <a:rPr lang="en-US" sz="1100" baseline="0" dirty="0" smtClean="0">
                          <a:latin typeface="Arial"/>
                          <a:cs typeface="Arial"/>
                        </a:rPr>
                        <a:t>Laterality Index &gt; 0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 anchor="b"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Median </a:t>
                      </a:r>
                    </a:p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Laterality Index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 anchor="b"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IQR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 anchor="b"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z-score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 anchor="b"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p-value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 anchor="b"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 5</a:t>
                      </a:r>
                    </a:p>
                  </a:txBody>
                  <a:tcP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8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0.50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0.68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2.045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0.041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10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11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0.62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0.29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2.934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0.003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12954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15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10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0.66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0.33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2.845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0.004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12954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20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10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0.80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0.19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2.845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0.004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25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11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0.79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0.15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2.934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0.003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30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11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0.84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0.16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2.934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0.003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a:txBody>
                  <a:tcPr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0652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11668</TotalTime>
  <Words>198</Words>
  <Application>Microsoft Macintosh PowerPoint</Application>
  <PresentationFormat>Custom</PresentationFormat>
  <Paragraphs>111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Northwestern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Kenneth Weber</dc:creator>
  <cp:lastModifiedBy>Kenneth Weber</cp:lastModifiedBy>
  <cp:revision>346</cp:revision>
  <cp:lastPrinted>2015-06-22T19:44:48Z</cp:lastPrinted>
  <dcterms:created xsi:type="dcterms:W3CDTF">2015-04-16T19:43:35Z</dcterms:created>
  <dcterms:modified xsi:type="dcterms:W3CDTF">2015-10-15T20:27:50Z</dcterms:modified>
</cp:coreProperties>
</file>