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6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0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8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22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0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2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26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0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3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3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24580-7FA0-47D0-9C33-B1EADDD5082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37F9E-AC36-4F64-AD02-040106A24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4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359" y="-4801"/>
            <a:ext cx="9153282" cy="6867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8103" y="4040777"/>
            <a:ext cx="2300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Combined Studies                        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6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King</dc:creator>
  <cp:lastModifiedBy>Charles King</cp:lastModifiedBy>
  <cp:revision>3</cp:revision>
  <dcterms:created xsi:type="dcterms:W3CDTF">2015-06-23T13:59:05Z</dcterms:created>
  <dcterms:modified xsi:type="dcterms:W3CDTF">2015-06-23T14:04:12Z</dcterms:modified>
</cp:coreProperties>
</file>