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216E3-3C64-BE42-93F2-320144EC641A}" type="datetimeFigureOut">
              <a:rPr lang="en-US" smtClean="0"/>
              <a:t>7/21/15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DECB9-D852-BD4D-BA84-ECA5829B8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80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Fig.</a:t>
            </a:r>
            <a:r>
              <a:rPr lang="en-US" baseline="0" dirty="0" smtClean="0"/>
              <a:t> S1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13BC0-820D-4C60-A3EC-A45F4E48B4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4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0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7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1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4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86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9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10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0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19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2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F6AA2-D68E-1448-9BE1-55EA27161E5D}" type="datetimeFigureOut">
              <a:rPr lang="en-US" smtClean="0"/>
              <a:t>7/21/15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56A3D-94BB-AA40-A335-391DAC64D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5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ctin staining panels (16 lectins)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918" y="0"/>
            <a:ext cx="564776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659" y="89856"/>
            <a:ext cx="241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Figure </a:t>
            </a:r>
            <a:r>
              <a:rPr lang="en-US" dirty="0" smtClean="0">
                <a:latin typeface="Arial"/>
                <a:cs typeface="Arial"/>
              </a:rPr>
              <a:t>S1 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889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Hall</dc:creator>
  <cp:lastModifiedBy>Steve Hall</cp:lastModifiedBy>
  <cp:revision>3</cp:revision>
  <dcterms:created xsi:type="dcterms:W3CDTF">2015-04-30T15:43:39Z</dcterms:created>
  <dcterms:modified xsi:type="dcterms:W3CDTF">2015-07-21T20:43:55Z</dcterms:modified>
</cp:coreProperties>
</file>