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800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5386387" y="396875"/>
            <a:ext cx="1671638" cy="84518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71476" y="396875"/>
            <a:ext cx="4849813" cy="84518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1476" y="2311401"/>
            <a:ext cx="3260725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797301" y="2311401"/>
            <a:ext cx="3260725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9FF37-EF24-4EA0-9D72-A20DC86A5D24}" type="datetimeFigureOut">
              <a:rPr lang="en-US" smtClean="0"/>
              <a:pPr/>
              <a:t>12/9/2015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5A7AD7-F88C-46D2-B721-E0972A171158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/>
          <p:cNvSpPr txBox="1"/>
          <p:nvPr/>
        </p:nvSpPr>
        <p:spPr>
          <a:xfrm>
            <a:off x="200472" y="105273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5097016" y="105273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488" y="1484784"/>
            <a:ext cx="439248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5008" y="1486188"/>
            <a:ext cx="4369390" cy="438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A4-Papier (210x297 mm)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Firmenname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>TRAPLINE</dc:subject>
  <dc:creator>Markus Wolfien</dc:creator>
  <dc:description>Figure S4</dc:description>
  <cp:lastModifiedBy>Markus</cp:lastModifiedBy>
  <cp:revision>7</cp:revision>
  <dcterms:created xsi:type="dcterms:W3CDTF">2015-04-17T11:37:22Z</dcterms:created>
  <dcterms:modified xsi:type="dcterms:W3CDTF">2015-12-09T09:35:24Z</dcterms:modified>
</cp:coreProperties>
</file>