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424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8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20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4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5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60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29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7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71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10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743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74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65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7400" y="7019847"/>
            <a:ext cx="6623201" cy="33849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S1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Fig. HTLV-1 newly infected cells expressed higher level of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TIGIT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テキスト ボックス 354"/>
          <p:cNvSpPr txBox="1"/>
          <p:nvPr/>
        </p:nvSpPr>
        <p:spPr>
          <a:xfrm>
            <a:off x="3285017" y="3276081"/>
            <a:ext cx="647922" cy="3077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nv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356" name="直線矢印コネクタ 355"/>
          <p:cNvCxnSpPr/>
          <p:nvPr/>
        </p:nvCxnSpPr>
        <p:spPr>
          <a:xfrm>
            <a:off x="1629217" y="6227896"/>
            <a:ext cx="3995075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テキスト ボックス 356"/>
          <p:cNvSpPr txBox="1"/>
          <p:nvPr/>
        </p:nvSpPr>
        <p:spPr>
          <a:xfrm>
            <a:off x="3357009" y="6299892"/>
            <a:ext cx="898168" cy="3077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TIGIT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370" name="AutoShape 241"/>
          <p:cNvSpPr>
            <a:spLocks noChangeAspect="1" noChangeArrowheads="1" noTextEdit="1"/>
          </p:cNvSpPr>
          <p:nvPr/>
        </p:nvSpPr>
        <p:spPr bwMode="auto">
          <a:xfrm>
            <a:off x="1773845" y="950549"/>
            <a:ext cx="2675905" cy="276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8" name="Line 89"/>
          <p:cNvSpPr>
            <a:spLocks noChangeShapeType="1"/>
          </p:cNvSpPr>
          <p:nvPr/>
        </p:nvSpPr>
        <p:spPr bwMode="auto">
          <a:xfrm flipV="1">
            <a:off x="2508567" y="1056426"/>
            <a:ext cx="899" cy="200213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09" name="Rectangle 90"/>
          <p:cNvSpPr>
            <a:spLocks noChangeArrowheads="1"/>
          </p:cNvSpPr>
          <p:nvPr/>
        </p:nvSpPr>
        <p:spPr bwMode="auto">
          <a:xfrm>
            <a:off x="2350743" y="2977790"/>
            <a:ext cx="78435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>
                <a:solidFill>
                  <a:srgbClr val="000000"/>
                </a:solidFill>
              </a:rPr>
              <a:t>0</a:t>
            </a:r>
            <a:endParaRPr lang="en-US" altLang="ja-JP" sz="1100"/>
          </a:p>
        </p:txBody>
      </p:sp>
      <p:sp>
        <p:nvSpPr>
          <p:cNvPr id="510" name="Rectangle 91"/>
          <p:cNvSpPr>
            <a:spLocks noChangeArrowheads="1"/>
          </p:cNvSpPr>
          <p:nvPr/>
        </p:nvSpPr>
        <p:spPr bwMode="auto">
          <a:xfrm>
            <a:off x="2300413" y="2597538"/>
            <a:ext cx="156870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>
                <a:solidFill>
                  <a:srgbClr val="000000"/>
                </a:solidFill>
              </a:rPr>
              <a:t>20</a:t>
            </a:r>
            <a:endParaRPr lang="en-US" altLang="ja-JP" sz="1100"/>
          </a:p>
        </p:txBody>
      </p:sp>
      <p:sp>
        <p:nvSpPr>
          <p:cNvPr id="511" name="Rectangle 92"/>
          <p:cNvSpPr>
            <a:spLocks noChangeArrowheads="1"/>
          </p:cNvSpPr>
          <p:nvPr/>
        </p:nvSpPr>
        <p:spPr bwMode="auto">
          <a:xfrm>
            <a:off x="2300413" y="2217288"/>
            <a:ext cx="156870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>
                <a:solidFill>
                  <a:srgbClr val="000000"/>
                </a:solidFill>
              </a:rPr>
              <a:t>40</a:t>
            </a:r>
            <a:endParaRPr lang="en-US" altLang="ja-JP" sz="1100"/>
          </a:p>
        </p:txBody>
      </p:sp>
      <p:sp>
        <p:nvSpPr>
          <p:cNvPr id="512" name="Rectangle 93"/>
          <p:cNvSpPr>
            <a:spLocks noChangeArrowheads="1"/>
          </p:cNvSpPr>
          <p:nvPr/>
        </p:nvSpPr>
        <p:spPr bwMode="auto">
          <a:xfrm>
            <a:off x="2300413" y="1829278"/>
            <a:ext cx="156870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>
                <a:solidFill>
                  <a:srgbClr val="000000"/>
                </a:solidFill>
              </a:rPr>
              <a:t>60</a:t>
            </a:r>
            <a:endParaRPr lang="en-US" altLang="ja-JP" sz="1100"/>
          </a:p>
        </p:txBody>
      </p:sp>
      <p:sp>
        <p:nvSpPr>
          <p:cNvPr id="513" name="Rectangle 94"/>
          <p:cNvSpPr>
            <a:spLocks noChangeArrowheads="1"/>
          </p:cNvSpPr>
          <p:nvPr/>
        </p:nvSpPr>
        <p:spPr bwMode="auto">
          <a:xfrm>
            <a:off x="2300413" y="1449028"/>
            <a:ext cx="156870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>
                <a:solidFill>
                  <a:srgbClr val="000000"/>
                </a:solidFill>
              </a:rPr>
              <a:t>80</a:t>
            </a:r>
            <a:endParaRPr lang="en-US" altLang="ja-JP" sz="1100"/>
          </a:p>
        </p:txBody>
      </p:sp>
      <p:sp>
        <p:nvSpPr>
          <p:cNvPr id="514" name="Rectangle 95"/>
          <p:cNvSpPr>
            <a:spLocks noChangeArrowheads="1"/>
          </p:cNvSpPr>
          <p:nvPr/>
        </p:nvSpPr>
        <p:spPr bwMode="auto">
          <a:xfrm>
            <a:off x="2250084" y="1068778"/>
            <a:ext cx="235306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 dirty="0">
                <a:solidFill>
                  <a:srgbClr val="000000"/>
                </a:solidFill>
              </a:rPr>
              <a:t>100</a:t>
            </a:r>
            <a:endParaRPr lang="en-US" altLang="ja-JP" sz="1100" dirty="0"/>
          </a:p>
        </p:txBody>
      </p:sp>
      <p:sp>
        <p:nvSpPr>
          <p:cNvPr id="515" name="Line 97"/>
          <p:cNvSpPr>
            <a:spLocks noChangeShapeType="1"/>
          </p:cNvSpPr>
          <p:nvPr/>
        </p:nvSpPr>
        <p:spPr bwMode="auto">
          <a:xfrm flipH="1">
            <a:off x="2465427" y="3058560"/>
            <a:ext cx="43139" cy="97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19" name="Line 101"/>
          <p:cNvSpPr>
            <a:spLocks noChangeShapeType="1"/>
          </p:cNvSpPr>
          <p:nvPr/>
        </p:nvSpPr>
        <p:spPr bwMode="auto">
          <a:xfrm flipH="1">
            <a:off x="2465427" y="2678309"/>
            <a:ext cx="43139" cy="97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23" name="Line 105"/>
          <p:cNvSpPr>
            <a:spLocks noChangeShapeType="1"/>
          </p:cNvSpPr>
          <p:nvPr/>
        </p:nvSpPr>
        <p:spPr bwMode="auto">
          <a:xfrm flipH="1">
            <a:off x="2465427" y="2298059"/>
            <a:ext cx="43139" cy="97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27" name="Line 109"/>
          <p:cNvSpPr>
            <a:spLocks noChangeShapeType="1"/>
          </p:cNvSpPr>
          <p:nvPr/>
        </p:nvSpPr>
        <p:spPr bwMode="auto">
          <a:xfrm flipH="1">
            <a:off x="2465427" y="1910048"/>
            <a:ext cx="43139" cy="97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31" name="Line 113"/>
          <p:cNvSpPr>
            <a:spLocks noChangeShapeType="1"/>
          </p:cNvSpPr>
          <p:nvPr/>
        </p:nvSpPr>
        <p:spPr bwMode="auto">
          <a:xfrm flipH="1">
            <a:off x="2465427" y="1529798"/>
            <a:ext cx="43139" cy="97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35" name="Line 117"/>
          <p:cNvSpPr>
            <a:spLocks noChangeShapeType="1"/>
          </p:cNvSpPr>
          <p:nvPr/>
        </p:nvSpPr>
        <p:spPr bwMode="auto">
          <a:xfrm flipH="1">
            <a:off x="2465427" y="1149547"/>
            <a:ext cx="43139" cy="97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36" name="Rectangle 119"/>
          <p:cNvSpPr>
            <a:spLocks noChangeArrowheads="1"/>
          </p:cNvSpPr>
          <p:nvPr/>
        </p:nvSpPr>
        <p:spPr bwMode="auto">
          <a:xfrm rot="16200000">
            <a:off x="1634750" y="1879742"/>
            <a:ext cx="847728" cy="18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dirty="0">
                <a:solidFill>
                  <a:srgbClr val="000000"/>
                </a:solidFill>
              </a:rPr>
              <a:t>% of Max</a:t>
            </a:r>
            <a:endParaRPr lang="en-US" altLang="ja-JP" sz="1200" dirty="0"/>
          </a:p>
        </p:txBody>
      </p:sp>
      <p:sp>
        <p:nvSpPr>
          <p:cNvPr id="537" name="Freeform 122"/>
          <p:cNvSpPr>
            <a:spLocks/>
          </p:cNvSpPr>
          <p:nvPr/>
        </p:nvSpPr>
        <p:spPr bwMode="auto">
          <a:xfrm>
            <a:off x="2519039" y="1172828"/>
            <a:ext cx="1833451" cy="1877972"/>
          </a:xfrm>
          <a:custGeom>
            <a:avLst/>
            <a:gdLst>
              <a:gd name="T0" fmla="*/ 32 w 2040"/>
              <a:gd name="T1" fmla="*/ 1936 h 1936"/>
              <a:gd name="T2" fmla="*/ 72 w 2040"/>
              <a:gd name="T3" fmla="*/ 1936 h 1936"/>
              <a:gd name="T4" fmla="*/ 112 w 2040"/>
              <a:gd name="T5" fmla="*/ 1936 h 1936"/>
              <a:gd name="T6" fmla="*/ 152 w 2040"/>
              <a:gd name="T7" fmla="*/ 1936 h 1936"/>
              <a:gd name="T8" fmla="*/ 192 w 2040"/>
              <a:gd name="T9" fmla="*/ 1936 h 1936"/>
              <a:gd name="T10" fmla="*/ 232 w 2040"/>
              <a:gd name="T11" fmla="*/ 1936 h 1936"/>
              <a:gd name="T12" fmla="*/ 272 w 2040"/>
              <a:gd name="T13" fmla="*/ 1936 h 1936"/>
              <a:gd name="T14" fmla="*/ 312 w 2040"/>
              <a:gd name="T15" fmla="*/ 1936 h 1936"/>
              <a:gd name="T16" fmla="*/ 352 w 2040"/>
              <a:gd name="T17" fmla="*/ 1936 h 1936"/>
              <a:gd name="T18" fmla="*/ 392 w 2040"/>
              <a:gd name="T19" fmla="*/ 1936 h 1936"/>
              <a:gd name="T20" fmla="*/ 432 w 2040"/>
              <a:gd name="T21" fmla="*/ 1936 h 1936"/>
              <a:gd name="T22" fmla="*/ 472 w 2040"/>
              <a:gd name="T23" fmla="*/ 1936 h 1936"/>
              <a:gd name="T24" fmla="*/ 512 w 2040"/>
              <a:gd name="T25" fmla="*/ 1936 h 1936"/>
              <a:gd name="T26" fmla="*/ 552 w 2040"/>
              <a:gd name="T27" fmla="*/ 1936 h 1936"/>
              <a:gd name="T28" fmla="*/ 592 w 2040"/>
              <a:gd name="T29" fmla="*/ 1936 h 1936"/>
              <a:gd name="T30" fmla="*/ 632 w 2040"/>
              <a:gd name="T31" fmla="*/ 1936 h 1936"/>
              <a:gd name="T32" fmla="*/ 672 w 2040"/>
              <a:gd name="T33" fmla="*/ 1936 h 1936"/>
              <a:gd name="T34" fmla="*/ 712 w 2040"/>
              <a:gd name="T35" fmla="*/ 1928 h 1936"/>
              <a:gd name="T36" fmla="*/ 752 w 2040"/>
              <a:gd name="T37" fmla="*/ 1784 h 1936"/>
              <a:gd name="T38" fmla="*/ 792 w 2040"/>
              <a:gd name="T39" fmla="*/ 1384 h 1936"/>
              <a:gd name="T40" fmla="*/ 832 w 2040"/>
              <a:gd name="T41" fmla="*/ 760 h 1936"/>
              <a:gd name="T42" fmla="*/ 872 w 2040"/>
              <a:gd name="T43" fmla="*/ 360 h 1936"/>
              <a:gd name="T44" fmla="*/ 912 w 2040"/>
              <a:gd name="T45" fmla="*/ 0 h 1936"/>
              <a:gd name="T46" fmla="*/ 952 w 2040"/>
              <a:gd name="T47" fmla="*/ 224 h 1936"/>
              <a:gd name="T48" fmla="*/ 992 w 2040"/>
              <a:gd name="T49" fmla="*/ 352 h 1936"/>
              <a:gd name="T50" fmla="*/ 1032 w 2040"/>
              <a:gd name="T51" fmla="*/ 328 h 1936"/>
              <a:gd name="T52" fmla="*/ 1072 w 2040"/>
              <a:gd name="T53" fmla="*/ 672 h 1936"/>
              <a:gd name="T54" fmla="*/ 1112 w 2040"/>
              <a:gd name="T55" fmla="*/ 888 h 1936"/>
              <a:gd name="T56" fmla="*/ 1152 w 2040"/>
              <a:gd name="T57" fmla="*/ 1160 h 1936"/>
              <a:gd name="T58" fmla="*/ 1192 w 2040"/>
              <a:gd name="T59" fmla="*/ 1496 h 1936"/>
              <a:gd name="T60" fmla="*/ 1232 w 2040"/>
              <a:gd name="T61" fmla="*/ 1640 h 1936"/>
              <a:gd name="T62" fmla="*/ 1272 w 2040"/>
              <a:gd name="T63" fmla="*/ 1792 h 1936"/>
              <a:gd name="T64" fmla="*/ 1312 w 2040"/>
              <a:gd name="T65" fmla="*/ 1880 h 1936"/>
              <a:gd name="T66" fmla="*/ 1352 w 2040"/>
              <a:gd name="T67" fmla="*/ 1888 h 1936"/>
              <a:gd name="T68" fmla="*/ 1392 w 2040"/>
              <a:gd name="T69" fmla="*/ 1880 h 1936"/>
              <a:gd name="T70" fmla="*/ 1432 w 2040"/>
              <a:gd name="T71" fmla="*/ 1912 h 1936"/>
              <a:gd name="T72" fmla="*/ 1472 w 2040"/>
              <a:gd name="T73" fmla="*/ 1936 h 1936"/>
              <a:gd name="T74" fmla="*/ 1512 w 2040"/>
              <a:gd name="T75" fmla="*/ 1936 h 1936"/>
              <a:gd name="T76" fmla="*/ 1552 w 2040"/>
              <a:gd name="T77" fmla="*/ 1936 h 1936"/>
              <a:gd name="T78" fmla="*/ 1592 w 2040"/>
              <a:gd name="T79" fmla="*/ 1936 h 1936"/>
              <a:gd name="T80" fmla="*/ 1632 w 2040"/>
              <a:gd name="T81" fmla="*/ 1936 h 1936"/>
              <a:gd name="T82" fmla="*/ 1672 w 2040"/>
              <a:gd name="T83" fmla="*/ 1936 h 1936"/>
              <a:gd name="T84" fmla="*/ 1712 w 2040"/>
              <a:gd name="T85" fmla="*/ 1936 h 1936"/>
              <a:gd name="T86" fmla="*/ 1752 w 2040"/>
              <a:gd name="T87" fmla="*/ 1936 h 1936"/>
              <a:gd name="T88" fmla="*/ 1792 w 2040"/>
              <a:gd name="T89" fmla="*/ 1936 h 1936"/>
              <a:gd name="T90" fmla="*/ 1832 w 2040"/>
              <a:gd name="T91" fmla="*/ 1936 h 1936"/>
              <a:gd name="T92" fmla="*/ 1872 w 2040"/>
              <a:gd name="T93" fmla="*/ 1936 h 1936"/>
              <a:gd name="T94" fmla="*/ 1912 w 2040"/>
              <a:gd name="T95" fmla="*/ 1936 h 1936"/>
              <a:gd name="T96" fmla="*/ 1952 w 2040"/>
              <a:gd name="T97" fmla="*/ 1936 h 1936"/>
              <a:gd name="T98" fmla="*/ 1992 w 2040"/>
              <a:gd name="T99" fmla="*/ 1936 h 1936"/>
              <a:gd name="T100" fmla="*/ 2032 w 2040"/>
              <a:gd name="T101" fmla="*/ 1936 h 19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040" h="1936">
                <a:moveTo>
                  <a:pt x="0" y="1936"/>
                </a:moveTo>
                <a:lnTo>
                  <a:pt x="8" y="1936"/>
                </a:lnTo>
                <a:lnTo>
                  <a:pt x="16" y="1936"/>
                </a:lnTo>
                <a:lnTo>
                  <a:pt x="24" y="1936"/>
                </a:lnTo>
                <a:lnTo>
                  <a:pt x="32" y="1936"/>
                </a:lnTo>
                <a:lnTo>
                  <a:pt x="40" y="1936"/>
                </a:lnTo>
                <a:lnTo>
                  <a:pt x="48" y="1936"/>
                </a:lnTo>
                <a:lnTo>
                  <a:pt x="56" y="1936"/>
                </a:lnTo>
                <a:lnTo>
                  <a:pt x="64" y="1936"/>
                </a:lnTo>
                <a:lnTo>
                  <a:pt x="72" y="1936"/>
                </a:lnTo>
                <a:lnTo>
                  <a:pt x="80" y="1936"/>
                </a:lnTo>
                <a:lnTo>
                  <a:pt x="88" y="1936"/>
                </a:lnTo>
                <a:lnTo>
                  <a:pt x="96" y="1936"/>
                </a:lnTo>
                <a:lnTo>
                  <a:pt x="104" y="1936"/>
                </a:lnTo>
                <a:lnTo>
                  <a:pt x="112" y="1936"/>
                </a:lnTo>
                <a:lnTo>
                  <a:pt x="120" y="1936"/>
                </a:lnTo>
                <a:lnTo>
                  <a:pt x="128" y="1936"/>
                </a:lnTo>
                <a:lnTo>
                  <a:pt x="136" y="1936"/>
                </a:lnTo>
                <a:lnTo>
                  <a:pt x="144" y="1936"/>
                </a:lnTo>
                <a:lnTo>
                  <a:pt x="152" y="1936"/>
                </a:lnTo>
                <a:lnTo>
                  <a:pt x="160" y="1936"/>
                </a:lnTo>
                <a:lnTo>
                  <a:pt x="168" y="1936"/>
                </a:lnTo>
                <a:lnTo>
                  <a:pt x="176" y="1936"/>
                </a:lnTo>
                <a:lnTo>
                  <a:pt x="184" y="1936"/>
                </a:lnTo>
                <a:lnTo>
                  <a:pt x="192" y="1936"/>
                </a:lnTo>
                <a:lnTo>
                  <a:pt x="200" y="1936"/>
                </a:lnTo>
                <a:lnTo>
                  <a:pt x="208" y="1936"/>
                </a:lnTo>
                <a:lnTo>
                  <a:pt x="216" y="1936"/>
                </a:lnTo>
                <a:lnTo>
                  <a:pt x="224" y="1936"/>
                </a:lnTo>
                <a:lnTo>
                  <a:pt x="232" y="1936"/>
                </a:lnTo>
                <a:lnTo>
                  <a:pt x="240" y="1936"/>
                </a:lnTo>
                <a:lnTo>
                  <a:pt x="248" y="1936"/>
                </a:lnTo>
                <a:lnTo>
                  <a:pt x="256" y="1936"/>
                </a:lnTo>
                <a:lnTo>
                  <a:pt x="264" y="1936"/>
                </a:lnTo>
                <a:lnTo>
                  <a:pt x="272" y="1936"/>
                </a:lnTo>
                <a:lnTo>
                  <a:pt x="280" y="1936"/>
                </a:lnTo>
                <a:lnTo>
                  <a:pt x="288" y="1936"/>
                </a:lnTo>
                <a:lnTo>
                  <a:pt x="296" y="1936"/>
                </a:lnTo>
                <a:lnTo>
                  <a:pt x="304" y="1936"/>
                </a:lnTo>
                <a:lnTo>
                  <a:pt x="312" y="1936"/>
                </a:lnTo>
                <a:lnTo>
                  <a:pt x="320" y="1936"/>
                </a:lnTo>
                <a:lnTo>
                  <a:pt x="328" y="1936"/>
                </a:lnTo>
                <a:lnTo>
                  <a:pt x="336" y="1936"/>
                </a:lnTo>
                <a:lnTo>
                  <a:pt x="344" y="1936"/>
                </a:lnTo>
                <a:lnTo>
                  <a:pt x="352" y="1936"/>
                </a:lnTo>
                <a:lnTo>
                  <a:pt x="360" y="1936"/>
                </a:lnTo>
                <a:lnTo>
                  <a:pt x="368" y="1936"/>
                </a:lnTo>
                <a:lnTo>
                  <a:pt x="376" y="1936"/>
                </a:lnTo>
                <a:lnTo>
                  <a:pt x="384" y="1936"/>
                </a:lnTo>
                <a:lnTo>
                  <a:pt x="392" y="1936"/>
                </a:lnTo>
                <a:lnTo>
                  <a:pt x="400" y="1936"/>
                </a:lnTo>
                <a:lnTo>
                  <a:pt x="408" y="1936"/>
                </a:lnTo>
                <a:lnTo>
                  <a:pt x="416" y="1936"/>
                </a:lnTo>
                <a:lnTo>
                  <a:pt x="424" y="1936"/>
                </a:lnTo>
                <a:lnTo>
                  <a:pt x="432" y="1936"/>
                </a:lnTo>
                <a:lnTo>
                  <a:pt x="440" y="1936"/>
                </a:lnTo>
                <a:lnTo>
                  <a:pt x="448" y="1936"/>
                </a:lnTo>
                <a:lnTo>
                  <a:pt x="456" y="1936"/>
                </a:lnTo>
                <a:lnTo>
                  <a:pt x="464" y="1936"/>
                </a:lnTo>
                <a:lnTo>
                  <a:pt x="472" y="1936"/>
                </a:lnTo>
                <a:lnTo>
                  <a:pt x="480" y="1936"/>
                </a:lnTo>
                <a:lnTo>
                  <a:pt x="488" y="1936"/>
                </a:lnTo>
                <a:lnTo>
                  <a:pt x="496" y="1936"/>
                </a:lnTo>
                <a:lnTo>
                  <a:pt x="504" y="1936"/>
                </a:lnTo>
                <a:lnTo>
                  <a:pt x="512" y="1936"/>
                </a:lnTo>
                <a:lnTo>
                  <a:pt x="520" y="1936"/>
                </a:lnTo>
                <a:lnTo>
                  <a:pt x="528" y="1936"/>
                </a:lnTo>
                <a:lnTo>
                  <a:pt x="536" y="1936"/>
                </a:lnTo>
                <a:lnTo>
                  <a:pt x="544" y="1936"/>
                </a:lnTo>
                <a:lnTo>
                  <a:pt x="552" y="1936"/>
                </a:lnTo>
                <a:lnTo>
                  <a:pt x="560" y="1936"/>
                </a:lnTo>
                <a:lnTo>
                  <a:pt x="568" y="1936"/>
                </a:lnTo>
                <a:lnTo>
                  <a:pt x="576" y="1936"/>
                </a:lnTo>
                <a:lnTo>
                  <a:pt x="584" y="1936"/>
                </a:lnTo>
                <a:lnTo>
                  <a:pt x="592" y="1936"/>
                </a:lnTo>
                <a:lnTo>
                  <a:pt x="600" y="1936"/>
                </a:lnTo>
                <a:lnTo>
                  <a:pt x="608" y="1936"/>
                </a:lnTo>
                <a:lnTo>
                  <a:pt x="616" y="1936"/>
                </a:lnTo>
                <a:lnTo>
                  <a:pt x="624" y="1936"/>
                </a:lnTo>
                <a:lnTo>
                  <a:pt x="632" y="1936"/>
                </a:lnTo>
                <a:lnTo>
                  <a:pt x="640" y="1936"/>
                </a:lnTo>
                <a:lnTo>
                  <a:pt x="648" y="1936"/>
                </a:lnTo>
                <a:lnTo>
                  <a:pt x="656" y="1936"/>
                </a:lnTo>
                <a:lnTo>
                  <a:pt x="664" y="1936"/>
                </a:lnTo>
                <a:lnTo>
                  <a:pt x="672" y="1936"/>
                </a:lnTo>
                <a:lnTo>
                  <a:pt x="680" y="1936"/>
                </a:lnTo>
                <a:lnTo>
                  <a:pt x="688" y="1936"/>
                </a:lnTo>
                <a:lnTo>
                  <a:pt x="696" y="1936"/>
                </a:lnTo>
                <a:lnTo>
                  <a:pt x="704" y="1928"/>
                </a:lnTo>
                <a:lnTo>
                  <a:pt x="712" y="1928"/>
                </a:lnTo>
                <a:lnTo>
                  <a:pt x="720" y="1920"/>
                </a:lnTo>
                <a:lnTo>
                  <a:pt x="728" y="1904"/>
                </a:lnTo>
                <a:lnTo>
                  <a:pt x="736" y="1880"/>
                </a:lnTo>
                <a:lnTo>
                  <a:pt x="744" y="1840"/>
                </a:lnTo>
                <a:lnTo>
                  <a:pt x="752" y="1784"/>
                </a:lnTo>
                <a:lnTo>
                  <a:pt x="760" y="1720"/>
                </a:lnTo>
                <a:lnTo>
                  <a:pt x="768" y="1656"/>
                </a:lnTo>
                <a:lnTo>
                  <a:pt x="776" y="1584"/>
                </a:lnTo>
                <a:lnTo>
                  <a:pt x="784" y="1504"/>
                </a:lnTo>
                <a:lnTo>
                  <a:pt x="792" y="1384"/>
                </a:lnTo>
                <a:lnTo>
                  <a:pt x="800" y="1232"/>
                </a:lnTo>
                <a:lnTo>
                  <a:pt x="808" y="1056"/>
                </a:lnTo>
                <a:lnTo>
                  <a:pt x="816" y="904"/>
                </a:lnTo>
                <a:lnTo>
                  <a:pt x="824" y="816"/>
                </a:lnTo>
                <a:lnTo>
                  <a:pt x="832" y="760"/>
                </a:lnTo>
                <a:lnTo>
                  <a:pt x="840" y="696"/>
                </a:lnTo>
                <a:lnTo>
                  <a:pt x="848" y="600"/>
                </a:lnTo>
                <a:lnTo>
                  <a:pt x="856" y="504"/>
                </a:lnTo>
                <a:lnTo>
                  <a:pt x="864" y="432"/>
                </a:lnTo>
                <a:lnTo>
                  <a:pt x="872" y="360"/>
                </a:lnTo>
                <a:lnTo>
                  <a:pt x="880" y="304"/>
                </a:lnTo>
                <a:lnTo>
                  <a:pt x="888" y="248"/>
                </a:lnTo>
                <a:lnTo>
                  <a:pt x="896" y="176"/>
                </a:lnTo>
                <a:lnTo>
                  <a:pt x="904" y="64"/>
                </a:lnTo>
                <a:lnTo>
                  <a:pt x="912" y="0"/>
                </a:lnTo>
                <a:lnTo>
                  <a:pt x="920" y="24"/>
                </a:lnTo>
                <a:lnTo>
                  <a:pt x="928" y="128"/>
                </a:lnTo>
                <a:lnTo>
                  <a:pt x="936" y="232"/>
                </a:lnTo>
                <a:lnTo>
                  <a:pt x="944" y="272"/>
                </a:lnTo>
                <a:lnTo>
                  <a:pt x="952" y="224"/>
                </a:lnTo>
                <a:lnTo>
                  <a:pt x="960" y="168"/>
                </a:lnTo>
                <a:lnTo>
                  <a:pt x="968" y="120"/>
                </a:lnTo>
                <a:lnTo>
                  <a:pt x="976" y="136"/>
                </a:lnTo>
                <a:lnTo>
                  <a:pt x="984" y="216"/>
                </a:lnTo>
                <a:lnTo>
                  <a:pt x="992" y="352"/>
                </a:lnTo>
                <a:lnTo>
                  <a:pt x="1000" y="464"/>
                </a:lnTo>
                <a:lnTo>
                  <a:pt x="1008" y="496"/>
                </a:lnTo>
                <a:lnTo>
                  <a:pt x="1016" y="456"/>
                </a:lnTo>
                <a:lnTo>
                  <a:pt x="1024" y="408"/>
                </a:lnTo>
                <a:lnTo>
                  <a:pt x="1032" y="328"/>
                </a:lnTo>
                <a:lnTo>
                  <a:pt x="1040" y="232"/>
                </a:lnTo>
                <a:lnTo>
                  <a:pt x="1048" y="184"/>
                </a:lnTo>
                <a:lnTo>
                  <a:pt x="1056" y="264"/>
                </a:lnTo>
                <a:lnTo>
                  <a:pt x="1064" y="464"/>
                </a:lnTo>
                <a:lnTo>
                  <a:pt x="1072" y="672"/>
                </a:lnTo>
                <a:lnTo>
                  <a:pt x="1080" y="768"/>
                </a:lnTo>
                <a:lnTo>
                  <a:pt x="1088" y="776"/>
                </a:lnTo>
                <a:lnTo>
                  <a:pt x="1096" y="784"/>
                </a:lnTo>
                <a:lnTo>
                  <a:pt x="1104" y="840"/>
                </a:lnTo>
                <a:lnTo>
                  <a:pt x="1112" y="888"/>
                </a:lnTo>
                <a:lnTo>
                  <a:pt x="1120" y="928"/>
                </a:lnTo>
                <a:lnTo>
                  <a:pt x="1128" y="952"/>
                </a:lnTo>
                <a:lnTo>
                  <a:pt x="1136" y="1008"/>
                </a:lnTo>
                <a:lnTo>
                  <a:pt x="1144" y="1080"/>
                </a:lnTo>
                <a:lnTo>
                  <a:pt x="1152" y="1160"/>
                </a:lnTo>
                <a:lnTo>
                  <a:pt x="1160" y="1248"/>
                </a:lnTo>
                <a:lnTo>
                  <a:pt x="1168" y="1336"/>
                </a:lnTo>
                <a:lnTo>
                  <a:pt x="1176" y="1408"/>
                </a:lnTo>
                <a:lnTo>
                  <a:pt x="1184" y="1456"/>
                </a:lnTo>
                <a:lnTo>
                  <a:pt x="1192" y="1496"/>
                </a:lnTo>
                <a:lnTo>
                  <a:pt x="1200" y="1528"/>
                </a:lnTo>
                <a:lnTo>
                  <a:pt x="1208" y="1552"/>
                </a:lnTo>
                <a:lnTo>
                  <a:pt x="1216" y="1584"/>
                </a:lnTo>
                <a:lnTo>
                  <a:pt x="1224" y="1608"/>
                </a:lnTo>
                <a:lnTo>
                  <a:pt x="1232" y="1640"/>
                </a:lnTo>
                <a:lnTo>
                  <a:pt x="1240" y="1672"/>
                </a:lnTo>
                <a:lnTo>
                  <a:pt x="1248" y="1704"/>
                </a:lnTo>
                <a:lnTo>
                  <a:pt x="1256" y="1736"/>
                </a:lnTo>
                <a:lnTo>
                  <a:pt x="1264" y="1760"/>
                </a:lnTo>
                <a:lnTo>
                  <a:pt x="1272" y="1792"/>
                </a:lnTo>
                <a:lnTo>
                  <a:pt x="1280" y="1816"/>
                </a:lnTo>
                <a:lnTo>
                  <a:pt x="1288" y="1832"/>
                </a:lnTo>
                <a:lnTo>
                  <a:pt x="1296" y="1856"/>
                </a:lnTo>
                <a:lnTo>
                  <a:pt x="1304" y="1864"/>
                </a:lnTo>
                <a:lnTo>
                  <a:pt x="1312" y="1880"/>
                </a:lnTo>
                <a:lnTo>
                  <a:pt x="1320" y="1880"/>
                </a:lnTo>
                <a:lnTo>
                  <a:pt x="1328" y="1888"/>
                </a:lnTo>
                <a:lnTo>
                  <a:pt x="1336" y="1888"/>
                </a:lnTo>
                <a:lnTo>
                  <a:pt x="1344" y="1888"/>
                </a:lnTo>
                <a:lnTo>
                  <a:pt x="1352" y="1888"/>
                </a:lnTo>
                <a:lnTo>
                  <a:pt x="1360" y="1888"/>
                </a:lnTo>
                <a:lnTo>
                  <a:pt x="1368" y="1880"/>
                </a:lnTo>
                <a:lnTo>
                  <a:pt x="1376" y="1880"/>
                </a:lnTo>
                <a:lnTo>
                  <a:pt x="1384" y="1872"/>
                </a:lnTo>
                <a:lnTo>
                  <a:pt x="1392" y="1880"/>
                </a:lnTo>
                <a:lnTo>
                  <a:pt x="1400" y="1880"/>
                </a:lnTo>
                <a:lnTo>
                  <a:pt x="1408" y="1888"/>
                </a:lnTo>
                <a:lnTo>
                  <a:pt x="1416" y="1888"/>
                </a:lnTo>
                <a:lnTo>
                  <a:pt x="1424" y="1904"/>
                </a:lnTo>
                <a:lnTo>
                  <a:pt x="1432" y="1912"/>
                </a:lnTo>
                <a:lnTo>
                  <a:pt x="1440" y="1920"/>
                </a:lnTo>
                <a:lnTo>
                  <a:pt x="1448" y="1928"/>
                </a:lnTo>
                <a:lnTo>
                  <a:pt x="1456" y="1928"/>
                </a:lnTo>
                <a:lnTo>
                  <a:pt x="1464" y="1936"/>
                </a:lnTo>
                <a:lnTo>
                  <a:pt x="1472" y="1936"/>
                </a:lnTo>
                <a:lnTo>
                  <a:pt x="1480" y="1936"/>
                </a:lnTo>
                <a:lnTo>
                  <a:pt x="1488" y="1936"/>
                </a:lnTo>
                <a:lnTo>
                  <a:pt x="1496" y="1936"/>
                </a:lnTo>
                <a:lnTo>
                  <a:pt x="1504" y="1936"/>
                </a:lnTo>
                <a:lnTo>
                  <a:pt x="1512" y="1936"/>
                </a:lnTo>
                <a:lnTo>
                  <a:pt x="1520" y="1936"/>
                </a:lnTo>
                <a:lnTo>
                  <a:pt x="1528" y="1936"/>
                </a:lnTo>
                <a:lnTo>
                  <a:pt x="1536" y="1936"/>
                </a:lnTo>
                <a:lnTo>
                  <a:pt x="1544" y="1936"/>
                </a:lnTo>
                <a:lnTo>
                  <a:pt x="1552" y="1936"/>
                </a:lnTo>
                <a:lnTo>
                  <a:pt x="1560" y="1936"/>
                </a:lnTo>
                <a:lnTo>
                  <a:pt x="1568" y="1936"/>
                </a:lnTo>
                <a:lnTo>
                  <a:pt x="1576" y="1936"/>
                </a:lnTo>
                <a:lnTo>
                  <a:pt x="1584" y="1936"/>
                </a:lnTo>
                <a:lnTo>
                  <a:pt x="1592" y="1936"/>
                </a:lnTo>
                <a:lnTo>
                  <a:pt x="1600" y="1936"/>
                </a:lnTo>
                <a:lnTo>
                  <a:pt x="1608" y="1936"/>
                </a:lnTo>
                <a:lnTo>
                  <a:pt x="1616" y="1936"/>
                </a:lnTo>
                <a:lnTo>
                  <a:pt x="1624" y="1936"/>
                </a:lnTo>
                <a:lnTo>
                  <a:pt x="1632" y="1936"/>
                </a:lnTo>
                <a:lnTo>
                  <a:pt x="1640" y="1936"/>
                </a:lnTo>
                <a:lnTo>
                  <a:pt x="1648" y="1936"/>
                </a:lnTo>
                <a:lnTo>
                  <a:pt x="1656" y="1936"/>
                </a:lnTo>
                <a:lnTo>
                  <a:pt x="1664" y="1936"/>
                </a:lnTo>
                <a:lnTo>
                  <a:pt x="1672" y="1936"/>
                </a:lnTo>
                <a:lnTo>
                  <a:pt x="1680" y="1936"/>
                </a:lnTo>
                <a:lnTo>
                  <a:pt x="1688" y="1936"/>
                </a:lnTo>
                <a:lnTo>
                  <a:pt x="1696" y="1936"/>
                </a:lnTo>
                <a:lnTo>
                  <a:pt x="1704" y="1936"/>
                </a:lnTo>
                <a:lnTo>
                  <a:pt x="1712" y="1936"/>
                </a:lnTo>
                <a:lnTo>
                  <a:pt x="1720" y="1936"/>
                </a:lnTo>
                <a:lnTo>
                  <a:pt x="1728" y="1936"/>
                </a:lnTo>
                <a:lnTo>
                  <a:pt x="1736" y="1936"/>
                </a:lnTo>
                <a:lnTo>
                  <a:pt x="1744" y="1936"/>
                </a:lnTo>
                <a:lnTo>
                  <a:pt x="1752" y="1936"/>
                </a:lnTo>
                <a:lnTo>
                  <a:pt x="1760" y="1936"/>
                </a:lnTo>
                <a:lnTo>
                  <a:pt x="1768" y="1936"/>
                </a:lnTo>
                <a:lnTo>
                  <a:pt x="1776" y="1936"/>
                </a:lnTo>
                <a:lnTo>
                  <a:pt x="1784" y="1936"/>
                </a:lnTo>
                <a:lnTo>
                  <a:pt x="1792" y="1936"/>
                </a:lnTo>
                <a:lnTo>
                  <a:pt x="1800" y="1936"/>
                </a:lnTo>
                <a:lnTo>
                  <a:pt x="1808" y="1936"/>
                </a:lnTo>
                <a:lnTo>
                  <a:pt x="1816" y="1936"/>
                </a:lnTo>
                <a:lnTo>
                  <a:pt x="1824" y="1936"/>
                </a:lnTo>
                <a:lnTo>
                  <a:pt x="1832" y="1936"/>
                </a:lnTo>
                <a:lnTo>
                  <a:pt x="1840" y="1936"/>
                </a:lnTo>
                <a:lnTo>
                  <a:pt x="1848" y="1936"/>
                </a:lnTo>
                <a:lnTo>
                  <a:pt x="1856" y="1936"/>
                </a:lnTo>
                <a:lnTo>
                  <a:pt x="1864" y="1936"/>
                </a:lnTo>
                <a:lnTo>
                  <a:pt x="1872" y="1936"/>
                </a:lnTo>
                <a:lnTo>
                  <a:pt x="1880" y="1936"/>
                </a:lnTo>
                <a:lnTo>
                  <a:pt x="1888" y="1936"/>
                </a:lnTo>
                <a:lnTo>
                  <a:pt x="1896" y="1936"/>
                </a:lnTo>
                <a:lnTo>
                  <a:pt x="1904" y="1936"/>
                </a:lnTo>
                <a:lnTo>
                  <a:pt x="1912" y="1936"/>
                </a:lnTo>
                <a:lnTo>
                  <a:pt x="1920" y="1936"/>
                </a:lnTo>
                <a:lnTo>
                  <a:pt x="1928" y="1936"/>
                </a:lnTo>
                <a:lnTo>
                  <a:pt x="1936" y="1936"/>
                </a:lnTo>
                <a:lnTo>
                  <a:pt x="1944" y="1936"/>
                </a:lnTo>
                <a:lnTo>
                  <a:pt x="1952" y="1936"/>
                </a:lnTo>
                <a:lnTo>
                  <a:pt x="1960" y="1936"/>
                </a:lnTo>
                <a:lnTo>
                  <a:pt x="1968" y="1936"/>
                </a:lnTo>
                <a:lnTo>
                  <a:pt x="1976" y="1936"/>
                </a:lnTo>
                <a:lnTo>
                  <a:pt x="1984" y="1936"/>
                </a:lnTo>
                <a:lnTo>
                  <a:pt x="1992" y="1936"/>
                </a:lnTo>
                <a:lnTo>
                  <a:pt x="2000" y="1936"/>
                </a:lnTo>
                <a:lnTo>
                  <a:pt x="2008" y="1936"/>
                </a:lnTo>
                <a:lnTo>
                  <a:pt x="2016" y="1936"/>
                </a:lnTo>
                <a:lnTo>
                  <a:pt x="2024" y="1936"/>
                </a:lnTo>
                <a:lnTo>
                  <a:pt x="2032" y="1936"/>
                </a:lnTo>
                <a:lnTo>
                  <a:pt x="2040" y="1936"/>
                </a:lnTo>
                <a:lnTo>
                  <a:pt x="0" y="193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39" name="Freeform 125"/>
          <p:cNvSpPr>
            <a:spLocks/>
          </p:cNvSpPr>
          <p:nvPr/>
        </p:nvSpPr>
        <p:spPr bwMode="auto">
          <a:xfrm>
            <a:off x="2522947" y="1172828"/>
            <a:ext cx="1826261" cy="1877972"/>
          </a:xfrm>
          <a:custGeom>
            <a:avLst/>
            <a:gdLst>
              <a:gd name="T0" fmla="*/ 24 w 2032"/>
              <a:gd name="T1" fmla="*/ 1936 h 1936"/>
              <a:gd name="T2" fmla="*/ 56 w 2032"/>
              <a:gd name="T3" fmla="*/ 1936 h 1936"/>
              <a:gd name="T4" fmla="*/ 88 w 2032"/>
              <a:gd name="T5" fmla="*/ 1936 h 1936"/>
              <a:gd name="T6" fmla="*/ 120 w 2032"/>
              <a:gd name="T7" fmla="*/ 1936 h 1936"/>
              <a:gd name="T8" fmla="*/ 152 w 2032"/>
              <a:gd name="T9" fmla="*/ 1936 h 1936"/>
              <a:gd name="T10" fmla="*/ 184 w 2032"/>
              <a:gd name="T11" fmla="*/ 1936 h 1936"/>
              <a:gd name="T12" fmla="*/ 216 w 2032"/>
              <a:gd name="T13" fmla="*/ 1936 h 1936"/>
              <a:gd name="T14" fmla="*/ 248 w 2032"/>
              <a:gd name="T15" fmla="*/ 1936 h 1936"/>
              <a:gd name="T16" fmla="*/ 280 w 2032"/>
              <a:gd name="T17" fmla="*/ 1936 h 1936"/>
              <a:gd name="T18" fmla="*/ 312 w 2032"/>
              <a:gd name="T19" fmla="*/ 1936 h 1936"/>
              <a:gd name="T20" fmla="*/ 344 w 2032"/>
              <a:gd name="T21" fmla="*/ 1936 h 1936"/>
              <a:gd name="T22" fmla="*/ 376 w 2032"/>
              <a:gd name="T23" fmla="*/ 1936 h 1936"/>
              <a:gd name="T24" fmla="*/ 408 w 2032"/>
              <a:gd name="T25" fmla="*/ 1936 h 1936"/>
              <a:gd name="T26" fmla="*/ 440 w 2032"/>
              <a:gd name="T27" fmla="*/ 1936 h 1936"/>
              <a:gd name="T28" fmla="*/ 472 w 2032"/>
              <a:gd name="T29" fmla="*/ 1936 h 1936"/>
              <a:gd name="T30" fmla="*/ 504 w 2032"/>
              <a:gd name="T31" fmla="*/ 1936 h 1936"/>
              <a:gd name="T32" fmla="*/ 536 w 2032"/>
              <a:gd name="T33" fmla="*/ 1936 h 1936"/>
              <a:gd name="T34" fmla="*/ 568 w 2032"/>
              <a:gd name="T35" fmla="*/ 1936 h 1936"/>
              <a:gd name="T36" fmla="*/ 600 w 2032"/>
              <a:gd name="T37" fmla="*/ 1936 h 1936"/>
              <a:gd name="T38" fmla="*/ 632 w 2032"/>
              <a:gd name="T39" fmla="*/ 1936 h 1936"/>
              <a:gd name="T40" fmla="*/ 664 w 2032"/>
              <a:gd name="T41" fmla="*/ 1936 h 1936"/>
              <a:gd name="T42" fmla="*/ 696 w 2032"/>
              <a:gd name="T43" fmla="*/ 1928 h 1936"/>
              <a:gd name="T44" fmla="*/ 728 w 2032"/>
              <a:gd name="T45" fmla="*/ 1880 h 1936"/>
              <a:gd name="T46" fmla="*/ 760 w 2032"/>
              <a:gd name="T47" fmla="*/ 1720 h 1936"/>
              <a:gd name="T48" fmla="*/ 792 w 2032"/>
              <a:gd name="T49" fmla="*/ 1520 h 1936"/>
              <a:gd name="T50" fmla="*/ 824 w 2032"/>
              <a:gd name="T51" fmla="*/ 1024 h 1936"/>
              <a:gd name="T52" fmla="*/ 856 w 2032"/>
              <a:gd name="T53" fmla="*/ 728 h 1936"/>
              <a:gd name="T54" fmla="*/ 888 w 2032"/>
              <a:gd name="T55" fmla="*/ 488 h 1936"/>
              <a:gd name="T56" fmla="*/ 920 w 2032"/>
              <a:gd name="T57" fmla="*/ 328 h 1936"/>
              <a:gd name="T58" fmla="*/ 952 w 2032"/>
              <a:gd name="T59" fmla="*/ 256 h 1936"/>
              <a:gd name="T60" fmla="*/ 984 w 2032"/>
              <a:gd name="T61" fmla="*/ 0 h 1936"/>
              <a:gd name="T62" fmla="*/ 1016 w 2032"/>
              <a:gd name="T63" fmla="*/ 264 h 1936"/>
              <a:gd name="T64" fmla="*/ 1048 w 2032"/>
              <a:gd name="T65" fmla="*/ 80 h 1936"/>
              <a:gd name="T66" fmla="*/ 1080 w 2032"/>
              <a:gd name="T67" fmla="*/ 456 h 1936"/>
              <a:gd name="T68" fmla="*/ 1112 w 2032"/>
              <a:gd name="T69" fmla="*/ 352 h 1936"/>
              <a:gd name="T70" fmla="*/ 1144 w 2032"/>
              <a:gd name="T71" fmla="*/ 488 h 1936"/>
              <a:gd name="T72" fmla="*/ 1176 w 2032"/>
              <a:gd name="T73" fmla="*/ 832 h 1936"/>
              <a:gd name="T74" fmla="*/ 1208 w 2032"/>
              <a:gd name="T75" fmla="*/ 1080 h 1936"/>
              <a:gd name="T76" fmla="*/ 1240 w 2032"/>
              <a:gd name="T77" fmla="*/ 1296 h 1936"/>
              <a:gd name="T78" fmla="*/ 1272 w 2032"/>
              <a:gd name="T79" fmla="*/ 1592 h 1936"/>
              <a:gd name="T80" fmla="*/ 1304 w 2032"/>
              <a:gd name="T81" fmla="*/ 1688 h 1936"/>
              <a:gd name="T82" fmla="*/ 1336 w 2032"/>
              <a:gd name="T83" fmla="*/ 1608 h 1936"/>
              <a:gd name="T84" fmla="*/ 1368 w 2032"/>
              <a:gd name="T85" fmla="*/ 1720 h 1936"/>
              <a:gd name="T86" fmla="*/ 1400 w 2032"/>
              <a:gd name="T87" fmla="*/ 1856 h 1936"/>
              <a:gd name="T88" fmla="*/ 1432 w 2032"/>
              <a:gd name="T89" fmla="*/ 1896 h 1936"/>
              <a:gd name="T90" fmla="*/ 1464 w 2032"/>
              <a:gd name="T91" fmla="*/ 1928 h 1936"/>
              <a:gd name="T92" fmla="*/ 1496 w 2032"/>
              <a:gd name="T93" fmla="*/ 1936 h 1936"/>
              <a:gd name="T94" fmla="*/ 1528 w 2032"/>
              <a:gd name="T95" fmla="*/ 1936 h 1936"/>
              <a:gd name="T96" fmla="*/ 1560 w 2032"/>
              <a:gd name="T97" fmla="*/ 1936 h 1936"/>
              <a:gd name="T98" fmla="*/ 1592 w 2032"/>
              <a:gd name="T99" fmla="*/ 1936 h 1936"/>
              <a:gd name="T100" fmla="*/ 1624 w 2032"/>
              <a:gd name="T101" fmla="*/ 1936 h 1936"/>
              <a:gd name="T102" fmla="*/ 1656 w 2032"/>
              <a:gd name="T103" fmla="*/ 1936 h 1936"/>
              <a:gd name="T104" fmla="*/ 1688 w 2032"/>
              <a:gd name="T105" fmla="*/ 1936 h 1936"/>
              <a:gd name="T106" fmla="*/ 1720 w 2032"/>
              <a:gd name="T107" fmla="*/ 1936 h 1936"/>
              <a:gd name="T108" fmla="*/ 1752 w 2032"/>
              <a:gd name="T109" fmla="*/ 1936 h 1936"/>
              <a:gd name="T110" fmla="*/ 1784 w 2032"/>
              <a:gd name="T111" fmla="*/ 1936 h 1936"/>
              <a:gd name="T112" fmla="*/ 1816 w 2032"/>
              <a:gd name="T113" fmla="*/ 1936 h 1936"/>
              <a:gd name="T114" fmla="*/ 1848 w 2032"/>
              <a:gd name="T115" fmla="*/ 1936 h 1936"/>
              <a:gd name="T116" fmla="*/ 1880 w 2032"/>
              <a:gd name="T117" fmla="*/ 1936 h 1936"/>
              <a:gd name="T118" fmla="*/ 1912 w 2032"/>
              <a:gd name="T119" fmla="*/ 1936 h 1936"/>
              <a:gd name="T120" fmla="*/ 1944 w 2032"/>
              <a:gd name="T121" fmla="*/ 1936 h 1936"/>
              <a:gd name="T122" fmla="*/ 1976 w 2032"/>
              <a:gd name="T123" fmla="*/ 1936 h 1936"/>
              <a:gd name="T124" fmla="*/ 2008 w 2032"/>
              <a:gd name="T125" fmla="*/ 1936 h 19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2" h="1936">
                <a:moveTo>
                  <a:pt x="0" y="1936"/>
                </a:moveTo>
                <a:lnTo>
                  <a:pt x="8" y="1936"/>
                </a:lnTo>
                <a:lnTo>
                  <a:pt x="16" y="1936"/>
                </a:lnTo>
                <a:lnTo>
                  <a:pt x="24" y="1936"/>
                </a:lnTo>
                <a:lnTo>
                  <a:pt x="32" y="1936"/>
                </a:lnTo>
                <a:lnTo>
                  <a:pt x="40" y="1936"/>
                </a:lnTo>
                <a:lnTo>
                  <a:pt x="48" y="1936"/>
                </a:lnTo>
                <a:lnTo>
                  <a:pt x="56" y="1936"/>
                </a:lnTo>
                <a:lnTo>
                  <a:pt x="64" y="1936"/>
                </a:lnTo>
                <a:lnTo>
                  <a:pt x="72" y="1936"/>
                </a:lnTo>
                <a:lnTo>
                  <a:pt x="80" y="1936"/>
                </a:lnTo>
                <a:lnTo>
                  <a:pt x="88" y="1936"/>
                </a:lnTo>
                <a:lnTo>
                  <a:pt x="96" y="1936"/>
                </a:lnTo>
                <a:lnTo>
                  <a:pt x="104" y="1936"/>
                </a:lnTo>
                <a:lnTo>
                  <a:pt x="112" y="1936"/>
                </a:lnTo>
                <a:lnTo>
                  <a:pt x="120" y="1936"/>
                </a:lnTo>
                <a:lnTo>
                  <a:pt x="128" y="1936"/>
                </a:lnTo>
                <a:lnTo>
                  <a:pt x="136" y="1936"/>
                </a:lnTo>
                <a:lnTo>
                  <a:pt x="144" y="1936"/>
                </a:lnTo>
                <a:lnTo>
                  <a:pt x="152" y="1936"/>
                </a:lnTo>
                <a:lnTo>
                  <a:pt x="160" y="1936"/>
                </a:lnTo>
                <a:lnTo>
                  <a:pt x="168" y="1936"/>
                </a:lnTo>
                <a:lnTo>
                  <a:pt x="176" y="1936"/>
                </a:lnTo>
                <a:lnTo>
                  <a:pt x="184" y="1936"/>
                </a:lnTo>
                <a:lnTo>
                  <a:pt x="192" y="1936"/>
                </a:lnTo>
                <a:lnTo>
                  <a:pt x="200" y="1936"/>
                </a:lnTo>
                <a:lnTo>
                  <a:pt x="208" y="1936"/>
                </a:lnTo>
                <a:lnTo>
                  <a:pt x="216" y="1936"/>
                </a:lnTo>
                <a:lnTo>
                  <a:pt x="224" y="1936"/>
                </a:lnTo>
                <a:lnTo>
                  <a:pt x="232" y="1936"/>
                </a:lnTo>
                <a:lnTo>
                  <a:pt x="240" y="1936"/>
                </a:lnTo>
                <a:lnTo>
                  <a:pt x="248" y="1936"/>
                </a:lnTo>
                <a:lnTo>
                  <a:pt x="256" y="1936"/>
                </a:lnTo>
                <a:lnTo>
                  <a:pt x="264" y="1936"/>
                </a:lnTo>
                <a:lnTo>
                  <a:pt x="272" y="1936"/>
                </a:lnTo>
                <a:lnTo>
                  <a:pt x="280" y="1936"/>
                </a:lnTo>
                <a:lnTo>
                  <a:pt x="288" y="1936"/>
                </a:lnTo>
                <a:lnTo>
                  <a:pt x="296" y="1936"/>
                </a:lnTo>
                <a:lnTo>
                  <a:pt x="304" y="1936"/>
                </a:lnTo>
                <a:lnTo>
                  <a:pt x="312" y="1936"/>
                </a:lnTo>
                <a:lnTo>
                  <a:pt x="320" y="1936"/>
                </a:lnTo>
                <a:lnTo>
                  <a:pt x="328" y="1936"/>
                </a:lnTo>
                <a:lnTo>
                  <a:pt x="336" y="1936"/>
                </a:lnTo>
                <a:lnTo>
                  <a:pt x="344" y="1936"/>
                </a:lnTo>
                <a:lnTo>
                  <a:pt x="352" y="1936"/>
                </a:lnTo>
                <a:lnTo>
                  <a:pt x="360" y="1936"/>
                </a:lnTo>
                <a:lnTo>
                  <a:pt x="368" y="1936"/>
                </a:lnTo>
                <a:lnTo>
                  <a:pt x="376" y="1936"/>
                </a:lnTo>
                <a:lnTo>
                  <a:pt x="384" y="1936"/>
                </a:lnTo>
                <a:lnTo>
                  <a:pt x="392" y="1936"/>
                </a:lnTo>
                <a:lnTo>
                  <a:pt x="400" y="1936"/>
                </a:lnTo>
                <a:lnTo>
                  <a:pt x="408" y="1936"/>
                </a:lnTo>
                <a:lnTo>
                  <a:pt x="416" y="1936"/>
                </a:lnTo>
                <a:lnTo>
                  <a:pt x="424" y="1936"/>
                </a:lnTo>
                <a:lnTo>
                  <a:pt x="432" y="1936"/>
                </a:lnTo>
                <a:lnTo>
                  <a:pt x="440" y="1936"/>
                </a:lnTo>
                <a:lnTo>
                  <a:pt x="448" y="1936"/>
                </a:lnTo>
                <a:lnTo>
                  <a:pt x="456" y="1936"/>
                </a:lnTo>
                <a:lnTo>
                  <a:pt x="464" y="1936"/>
                </a:lnTo>
                <a:lnTo>
                  <a:pt x="472" y="1936"/>
                </a:lnTo>
                <a:lnTo>
                  <a:pt x="480" y="1936"/>
                </a:lnTo>
                <a:lnTo>
                  <a:pt x="488" y="1936"/>
                </a:lnTo>
                <a:lnTo>
                  <a:pt x="496" y="1936"/>
                </a:lnTo>
                <a:lnTo>
                  <a:pt x="504" y="1936"/>
                </a:lnTo>
                <a:lnTo>
                  <a:pt x="512" y="1936"/>
                </a:lnTo>
                <a:lnTo>
                  <a:pt x="520" y="1936"/>
                </a:lnTo>
                <a:lnTo>
                  <a:pt x="528" y="1936"/>
                </a:lnTo>
                <a:lnTo>
                  <a:pt x="536" y="1936"/>
                </a:lnTo>
                <a:lnTo>
                  <a:pt x="544" y="1936"/>
                </a:lnTo>
                <a:lnTo>
                  <a:pt x="552" y="1936"/>
                </a:lnTo>
                <a:lnTo>
                  <a:pt x="560" y="1936"/>
                </a:lnTo>
                <a:lnTo>
                  <a:pt x="568" y="1936"/>
                </a:lnTo>
                <a:lnTo>
                  <a:pt x="576" y="1936"/>
                </a:lnTo>
                <a:lnTo>
                  <a:pt x="584" y="1936"/>
                </a:lnTo>
                <a:lnTo>
                  <a:pt x="592" y="1936"/>
                </a:lnTo>
                <a:lnTo>
                  <a:pt x="600" y="1936"/>
                </a:lnTo>
                <a:lnTo>
                  <a:pt x="608" y="1936"/>
                </a:lnTo>
                <a:lnTo>
                  <a:pt x="616" y="1936"/>
                </a:lnTo>
                <a:lnTo>
                  <a:pt x="624" y="1936"/>
                </a:lnTo>
                <a:lnTo>
                  <a:pt x="632" y="1936"/>
                </a:lnTo>
                <a:lnTo>
                  <a:pt x="640" y="1936"/>
                </a:lnTo>
                <a:lnTo>
                  <a:pt x="648" y="1936"/>
                </a:lnTo>
                <a:lnTo>
                  <a:pt x="656" y="1936"/>
                </a:lnTo>
                <a:lnTo>
                  <a:pt x="664" y="1936"/>
                </a:lnTo>
                <a:lnTo>
                  <a:pt x="672" y="1936"/>
                </a:lnTo>
                <a:lnTo>
                  <a:pt x="680" y="1936"/>
                </a:lnTo>
                <a:lnTo>
                  <a:pt x="688" y="1928"/>
                </a:lnTo>
                <a:lnTo>
                  <a:pt x="696" y="1928"/>
                </a:lnTo>
                <a:lnTo>
                  <a:pt x="704" y="1920"/>
                </a:lnTo>
                <a:lnTo>
                  <a:pt x="712" y="1904"/>
                </a:lnTo>
                <a:lnTo>
                  <a:pt x="720" y="1896"/>
                </a:lnTo>
                <a:lnTo>
                  <a:pt x="728" y="1880"/>
                </a:lnTo>
                <a:lnTo>
                  <a:pt x="736" y="1856"/>
                </a:lnTo>
                <a:lnTo>
                  <a:pt x="744" y="1824"/>
                </a:lnTo>
                <a:lnTo>
                  <a:pt x="752" y="1776"/>
                </a:lnTo>
                <a:lnTo>
                  <a:pt x="760" y="1720"/>
                </a:lnTo>
                <a:lnTo>
                  <a:pt x="768" y="1672"/>
                </a:lnTo>
                <a:lnTo>
                  <a:pt x="776" y="1632"/>
                </a:lnTo>
                <a:lnTo>
                  <a:pt x="784" y="1584"/>
                </a:lnTo>
                <a:lnTo>
                  <a:pt x="792" y="1520"/>
                </a:lnTo>
                <a:lnTo>
                  <a:pt x="800" y="1424"/>
                </a:lnTo>
                <a:lnTo>
                  <a:pt x="808" y="1288"/>
                </a:lnTo>
                <a:lnTo>
                  <a:pt x="816" y="1144"/>
                </a:lnTo>
                <a:lnTo>
                  <a:pt x="824" y="1024"/>
                </a:lnTo>
                <a:lnTo>
                  <a:pt x="832" y="920"/>
                </a:lnTo>
                <a:lnTo>
                  <a:pt x="840" y="832"/>
                </a:lnTo>
                <a:lnTo>
                  <a:pt x="848" y="768"/>
                </a:lnTo>
                <a:lnTo>
                  <a:pt x="856" y="728"/>
                </a:lnTo>
                <a:lnTo>
                  <a:pt x="864" y="720"/>
                </a:lnTo>
                <a:lnTo>
                  <a:pt x="872" y="696"/>
                </a:lnTo>
                <a:lnTo>
                  <a:pt x="880" y="616"/>
                </a:lnTo>
                <a:lnTo>
                  <a:pt x="888" y="488"/>
                </a:lnTo>
                <a:lnTo>
                  <a:pt x="896" y="320"/>
                </a:lnTo>
                <a:lnTo>
                  <a:pt x="904" y="200"/>
                </a:lnTo>
                <a:lnTo>
                  <a:pt x="912" y="216"/>
                </a:lnTo>
                <a:lnTo>
                  <a:pt x="920" y="328"/>
                </a:lnTo>
                <a:lnTo>
                  <a:pt x="928" y="440"/>
                </a:lnTo>
                <a:lnTo>
                  <a:pt x="936" y="448"/>
                </a:lnTo>
                <a:lnTo>
                  <a:pt x="944" y="376"/>
                </a:lnTo>
                <a:lnTo>
                  <a:pt x="952" y="256"/>
                </a:lnTo>
                <a:lnTo>
                  <a:pt x="960" y="144"/>
                </a:lnTo>
                <a:lnTo>
                  <a:pt x="968" y="56"/>
                </a:lnTo>
                <a:lnTo>
                  <a:pt x="976" y="8"/>
                </a:lnTo>
                <a:lnTo>
                  <a:pt x="984" y="0"/>
                </a:lnTo>
                <a:lnTo>
                  <a:pt x="992" y="64"/>
                </a:lnTo>
                <a:lnTo>
                  <a:pt x="1000" y="192"/>
                </a:lnTo>
                <a:lnTo>
                  <a:pt x="1008" y="288"/>
                </a:lnTo>
                <a:lnTo>
                  <a:pt x="1016" y="264"/>
                </a:lnTo>
                <a:lnTo>
                  <a:pt x="1024" y="144"/>
                </a:lnTo>
                <a:lnTo>
                  <a:pt x="1032" y="40"/>
                </a:lnTo>
                <a:lnTo>
                  <a:pt x="1040" y="16"/>
                </a:lnTo>
                <a:lnTo>
                  <a:pt x="1048" y="80"/>
                </a:lnTo>
                <a:lnTo>
                  <a:pt x="1056" y="208"/>
                </a:lnTo>
                <a:lnTo>
                  <a:pt x="1064" y="320"/>
                </a:lnTo>
                <a:lnTo>
                  <a:pt x="1072" y="384"/>
                </a:lnTo>
                <a:lnTo>
                  <a:pt x="1080" y="456"/>
                </a:lnTo>
                <a:lnTo>
                  <a:pt x="1088" y="512"/>
                </a:lnTo>
                <a:lnTo>
                  <a:pt x="1096" y="512"/>
                </a:lnTo>
                <a:lnTo>
                  <a:pt x="1104" y="448"/>
                </a:lnTo>
                <a:lnTo>
                  <a:pt x="1112" y="352"/>
                </a:lnTo>
                <a:lnTo>
                  <a:pt x="1120" y="304"/>
                </a:lnTo>
                <a:lnTo>
                  <a:pt x="1128" y="336"/>
                </a:lnTo>
                <a:lnTo>
                  <a:pt x="1136" y="416"/>
                </a:lnTo>
                <a:lnTo>
                  <a:pt x="1144" y="488"/>
                </a:lnTo>
                <a:lnTo>
                  <a:pt x="1152" y="576"/>
                </a:lnTo>
                <a:lnTo>
                  <a:pt x="1160" y="696"/>
                </a:lnTo>
                <a:lnTo>
                  <a:pt x="1168" y="784"/>
                </a:lnTo>
                <a:lnTo>
                  <a:pt x="1176" y="832"/>
                </a:lnTo>
                <a:lnTo>
                  <a:pt x="1184" y="880"/>
                </a:lnTo>
                <a:lnTo>
                  <a:pt x="1192" y="944"/>
                </a:lnTo>
                <a:lnTo>
                  <a:pt x="1200" y="1024"/>
                </a:lnTo>
                <a:lnTo>
                  <a:pt x="1208" y="1080"/>
                </a:lnTo>
                <a:lnTo>
                  <a:pt x="1216" y="1112"/>
                </a:lnTo>
                <a:lnTo>
                  <a:pt x="1224" y="1152"/>
                </a:lnTo>
                <a:lnTo>
                  <a:pt x="1232" y="1208"/>
                </a:lnTo>
                <a:lnTo>
                  <a:pt x="1240" y="1296"/>
                </a:lnTo>
                <a:lnTo>
                  <a:pt x="1248" y="1384"/>
                </a:lnTo>
                <a:lnTo>
                  <a:pt x="1256" y="1472"/>
                </a:lnTo>
                <a:lnTo>
                  <a:pt x="1264" y="1544"/>
                </a:lnTo>
                <a:lnTo>
                  <a:pt x="1272" y="1592"/>
                </a:lnTo>
                <a:lnTo>
                  <a:pt x="1280" y="1624"/>
                </a:lnTo>
                <a:lnTo>
                  <a:pt x="1288" y="1648"/>
                </a:lnTo>
                <a:lnTo>
                  <a:pt x="1296" y="1672"/>
                </a:lnTo>
                <a:lnTo>
                  <a:pt x="1304" y="1688"/>
                </a:lnTo>
                <a:lnTo>
                  <a:pt x="1312" y="1680"/>
                </a:lnTo>
                <a:lnTo>
                  <a:pt x="1320" y="1648"/>
                </a:lnTo>
                <a:lnTo>
                  <a:pt x="1328" y="1624"/>
                </a:lnTo>
                <a:lnTo>
                  <a:pt x="1336" y="1608"/>
                </a:lnTo>
                <a:lnTo>
                  <a:pt x="1344" y="1608"/>
                </a:lnTo>
                <a:lnTo>
                  <a:pt x="1352" y="1632"/>
                </a:lnTo>
                <a:lnTo>
                  <a:pt x="1360" y="1672"/>
                </a:lnTo>
                <a:lnTo>
                  <a:pt x="1368" y="1720"/>
                </a:lnTo>
                <a:lnTo>
                  <a:pt x="1376" y="1768"/>
                </a:lnTo>
                <a:lnTo>
                  <a:pt x="1384" y="1808"/>
                </a:lnTo>
                <a:lnTo>
                  <a:pt x="1392" y="1840"/>
                </a:lnTo>
                <a:lnTo>
                  <a:pt x="1400" y="1856"/>
                </a:lnTo>
                <a:lnTo>
                  <a:pt x="1408" y="1872"/>
                </a:lnTo>
                <a:lnTo>
                  <a:pt x="1416" y="1880"/>
                </a:lnTo>
                <a:lnTo>
                  <a:pt x="1424" y="1888"/>
                </a:lnTo>
                <a:lnTo>
                  <a:pt x="1432" y="1896"/>
                </a:lnTo>
                <a:lnTo>
                  <a:pt x="1440" y="1904"/>
                </a:lnTo>
                <a:lnTo>
                  <a:pt x="1448" y="1912"/>
                </a:lnTo>
                <a:lnTo>
                  <a:pt x="1456" y="1920"/>
                </a:lnTo>
                <a:lnTo>
                  <a:pt x="1464" y="1928"/>
                </a:lnTo>
                <a:lnTo>
                  <a:pt x="1472" y="1936"/>
                </a:lnTo>
                <a:lnTo>
                  <a:pt x="1480" y="1936"/>
                </a:lnTo>
                <a:lnTo>
                  <a:pt x="1488" y="1936"/>
                </a:lnTo>
                <a:lnTo>
                  <a:pt x="1496" y="1936"/>
                </a:lnTo>
                <a:lnTo>
                  <a:pt x="1504" y="1936"/>
                </a:lnTo>
                <a:lnTo>
                  <a:pt x="1512" y="1936"/>
                </a:lnTo>
                <a:lnTo>
                  <a:pt x="1520" y="1936"/>
                </a:lnTo>
                <a:lnTo>
                  <a:pt x="1528" y="1936"/>
                </a:lnTo>
                <a:lnTo>
                  <a:pt x="1536" y="1936"/>
                </a:lnTo>
                <a:lnTo>
                  <a:pt x="1544" y="1936"/>
                </a:lnTo>
                <a:lnTo>
                  <a:pt x="1552" y="1936"/>
                </a:lnTo>
                <a:lnTo>
                  <a:pt x="1560" y="1936"/>
                </a:lnTo>
                <a:lnTo>
                  <a:pt x="1568" y="1936"/>
                </a:lnTo>
                <a:lnTo>
                  <a:pt x="1576" y="1936"/>
                </a:lnTo>
                <a:lnTo>
                  <a:pt x="1584" y="1936"/>
                </a:lnTo>
                <a:lnTo>
                  <a:pt x="1592" y="1936"/>
                </a:lnTo>
                <a:lnTo>
                  <a:pt x="1600" y="1936"/>
                </a:lnTo>
                <a:lnTo>
                  <a:pt x="1608" y="1936"/>
                </a:lnTo>
                <a:lnTo>
                  <a:pt x="1616" y="1936"/>
                </a:lnTo>
                <a:lnTo>
                  <a:pt x="1624" y="1936"/>
                </a:lnTo>
                <a:lnTo>
                  <a:pt x="1632" y="1936"/>
                </a:lnTo>
                <a:lnTo>
                  <a:pt x="1640" y="1936"/>
                </a:lnTo>
                <a:lnTo>
                  <a:pt x="1648" y="1936"/>
                </a:lnTo>
                <a:lnTo>
                  <a:pt x="1656" y="1936"/>
                </a:lnTo>
                <a:lnTo>
                  <a:pt x="1664" y="1936"/>
                </a:lnTo>
                <a:lnTo>
                  <a:pt x="1672" y="1936"/>
                </a:lnTo>
                <a:lnTo>
                  <a:pt x="1680" y="1936"/>
                </a:lnTo>
                <a:lnTo>
                  <a:pt x="1688" y="1936"/>
                </a:lnTo>
                <a:lnTo>
                  <a:pt x="1696" y="1936"/>
                </a:lnTo>
                <a:lnTo>
                  <a:pt x="1704" y="1936"/>
                </a:lnTo>
                <a:lnTo>
                  <a:pt x="1712" y="1936"/>
                </a:lnTo>
                <a:lnTo>
                  <a:pt x="1720" y="1936"/>
                </a:lnTo>
                <a:lnTo>
                  <a:pt x="1728" y="1936"/>
                </a:lnTo>
                <a:lnTo>
                  <a:pt x="1736" y="1936"/>
                </a:lnTo>
                <a:lnTo>
                  <a:pt x="1744" y="1936"/>
                </a:lnTo>
                <a:lnTo>
                  <a:pt x="1752" y="1936"/>
                </a:lnTo>
                <a:lnTo>
                  <a:pt x="1760" y="1936"/>
                </a:lnTo>
                <a:lnTo>
                  <a:pt x="1768" y="1936"/>
                </a:lnTo>
                <a:lnTo>
                  <a:pt x="1776" y="1936"/>
                </a:lnTo>
                <a:lnTo>
                  <a:pt x="1784" y="1936"/>
                </a:lnTo>
                <a:lnTo>
                  <a:pt x="1792" y="1936"/>
                </a:lnTo>
                <a:lnTo>
                  <a:pt x="1800" y="1936"/>
                </a:lnTo>
                <a:lnTo>
                  <a:pt x="1808" y="1936"/>
                </a:lnTo>
                <a:lnTo>
                  <a:pt x="1816" y="1936"/>
                </a:lnTo>
                <a:lnTo>
                  <a:pt x="1824" y="1936"/>
                </a:lnTo>
                <a:lnTo>
                  <a:pt x="1832" y="1936"/>
                </a:lnTo>
                <a:lnTo>
                  <a:pt x="1840" y="1936"/>
                </a:lnTo>
                <a:lnTo>
                  <a:pt x="1848" y="1936"/>
                </a:lnTo>
                <a:lnTo>
                  <a:pt x="1856" y="1936"/>
                </a:lnTo>
                <a:lnTo>
                  <a:pt x="1864" y="1936"/>
                </a:lnTo>
                <a:lnTo>
                  <a:pt x="1872" y="1936"/>
                </a:lnTo>
                <a:lnTo>
                  <a:pt x="1880" y="1936"/>
                </a:lnTo>
                <a:lnTo>
                  <a:pt x="1888" y="1936"/>
                </a:lnTo>
                <a:lnTo>
                  <a:pt x="1896" y="1936"/>
                </a:lnTo>
                <a:lnTo>
                  <a:pt x="1904" y="1936"/>
                </a:lnTo>
                <a:lnTo>
                  <a:pt x="1912" y="1936"/>
                </a:lnTo>
                <a:lnTo>
                  <a:pt x="1920" y="1936"/>
                </a:lnTo>
                <a:lnTo>
                  <a:pt x="1928" y="1936"/>
                </a:lnTo>
                <a:lnTo>
                  <a:pt x="1936" y="1936"/>
                </a:lnTo>
                <a:lnTo>
                  <a:pt x="1944" y="1936"/>
                </a:lnTo>
                <a:lnTo>
                  <a:pt x="1952" y="1936"/>
                </a:lnTo>
                <a:lnTo>
                  <a:pt x="1960" y="1936"/>
                </a:lnTo>
                <a:lnTo>
                  <a:pt x="1968" y="1936"/>
                </a:lnTo>
                <a:lnTo>
                  <a:pt x="1976" y="1936"/>
                </a:lnTo>
                <a:lnTo>
                  <a:pt x="1984" y="1936"/>
                </a:lnTo>
                <a:lnTo>
                  <a:pt x="1992" y="1936"/>
                </a:lnTo>
                <a:lnTo>
                  <a:pt x="2000" y="1936"/>
                </a:lnTo>
                <a:lnTo>
                  <a:pt x="2008" y="1936"/>
                </a:lnTo>
                <a:lnTo>
                  <a:pt x="2016" y="1936"/>
                </a:lnTo>
                <a:lnTo>
                  <a:pt x="2024" y="1936"/>
                </a:lnTo>
                <a:lnTo>
                  <a:pt x="2032" y="1936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40" name="Line 126"/>
          <p:cNvSpPr>
            <a:spLocks noChangeShapeType="1"/>
          </p:cNvSpPr>
          <p:nvPr/>
        </p:nvSpPr>
        <p:spPr bwMode="auto">
          <a:xfrm>
            <a:off x="3687728" y="2865060"/>
            <a:ext cx="0" cy="931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41" name="Line 127"/>
          <p:cNvSpPr>
            <a:spLocks noChangeShapeType="1"/>
          </p:cNvSpPr>
          <p:nvPr/>
        </p:nvSpPr>
        <p:spPr bwMode="auto">
          <a:xfrm>
            <a:off x="3968137" y="2865060"/>
            <a:ext cx="0" cy="931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42" name="Line 128"/>
          <p:cNvSpPr>
            <a:spLocks noChangeShapeType="1"/>
          </p:cNvSpPr>
          <p:nvPr/>
        </p:nvSpPr>
        <p:spPr bwMode="auto">
          <a:xfrm>
            <a:off x="3687729" y="2911115"/>
            <a:ext cx="280410" cy="9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44" name="Rectangle 131"/>
          <p:cNvSpPr>
            <a:spLocks noChangeArrowheads="1"/>
          </p:cNvSpPr>
          <p:nvPr/>
        </p:nvSpPr>
        <p:spPr bwMode="auto">
          <a:xfrm>
            <a:off x="3892848" y="2581116"/>
            <a:ext cx="409122" cy="21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>
                <a:solidFill>
                  <a:srgbClr val="000000"/>
                </a:solidFill>
              </a:rPr>
              <a:t>4.0%</a:t>
            </a:r>
            <a:endParaRPr lang="en-US" altLang="ja-JP" sz="1400" dirty="0"/>
          </a:p>
        </p:txBody>
      </p:sp>
      <p:sp>
        <p:nvSpPr>
          <p:cNvPr id="545" name="Line 133"/>
          <p:cNvSpPr>
            <a:spLocks noChangeShapeType="1"/>
          </p:cNvSpPr>
          <p:nvPr/>
        </p:nvSpPr>
        <p:spPr bwMode="auto">
          <a:xfrm>
            <a:off x="3222126" y="2750986"/>
            <a:ext cx="0" cy="931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46" name="Line 134"/>
          <p:cNvSpPr>
            <a:spLocks noChangeShapeType="1"/>
          </p:cNvSpPr>
          <p:nvPr/>
        </p:nvSpPr>
        <p:spPr bwMode="auto">
          <a:xfrm>
            <a:off x="3572688" y="2750986"/>
            <a:ext cx="0" cy="931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47" name="Line 135"/>
          <p:cNvSpPr>
            <a:spLocks noChangeShapeType="1"/>
          </p:cNvSpPr>
          <p:nvPr/>
        </p:nvSpPr>
        <p:spPr bwMode="auto">
          <a:xfrm flipV="1">
            <a:off x="3220377" y="2789787"/>
            <a:ext cx="352311" cy="9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2" tIns="45711" rIns="91422" bIns="45711"/>
          <a:lstStyle/>
          <a:p>
            <a:endParaRPr lang="ja-JP" altLang="en-US" sz="1100"/>
          </a:p>
        </p:txBody>
      </p:sp>
      <p:sp>
        <p:nvSpPr>
          <p:cNvPr id="549" name="Rectangle 138"/>
          <p:cNvSpPr>
            <a:spLocks noChangeArrowheads="1"/>
          </p:cNvSpPr>
          <p:nvPr/>
        </p:nvSpPr>
        <p:spPr bwMode="auto">
          <a:xfrm>
            <a:off x="2697674" y="2582981"/>
            <a:ext cx="508948" cy="21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>
                <a:solidFill>
                  <a:srgbClr val="000000"/>
                </a:solidFill>
              </a:rPr>
              <a:t>81.1%</a:t>
            </a:r>
            <a:endParaRPr lang="en-US" altLang="ja-JP" sz="1400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2508565" y="1047487"/>
            <a:ext cx="18645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直線コネクタ 648"/>
          <p:cNvCxnSpPr/>
          <p:nvPr/>
        </p:nvCxnSpPr>
        <p:spPr>
          <a:xfrm flipV="1">
            <a:off x="4368290" y="1044221"/>
            <a:ext cx="1189" cy="200657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直線矢印コネクタ 649"/>
          <p:cNvCxnSpPr/>
          <p:nvPr/>
        </p:nvCxnSpPr>
        <p:spPr>
          <a:xfrm>
            <a:off x="2781078" y="3276081"/>
            <a:ext cx="1511818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0" name="直線矢印コネクタ 6459"/>
          <p:cNvCxnSpPr/>
          <p:nvPr/>
        </p:nvCxnSpPr>
        <p:spPr>
          <a:xfrm flipH="1">
            <a:off x="2853069" y="2844108"/>
            <a:ext cx="575931" cy="1230638"/>
          </a:xfrm>
          <a:prstGeom prst="straightConnector1">
            <a:avLst/>
          </a:prstGeom>
          <a:ln w="19050" cmpd="sng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直線矢印コネクタ 479"/>
          <p:cNvCxnSpPr/>
          <p:nvPr/>
        </p:nvCxnSpPr>
        <p:spPr>
          <a:xfrm>
            <a:off x="3788956" y="2916104"/>
            <a:ext cx="575931" cy="1151928"/>
          </a:xfrm>
          <a:prstGeom prst="straightConnector1">
            <a:avLst/>
          </a:prstGeom>
          <a:ln w="19050" cmpd="sng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グループ化 11"/>
          <p:cNvGrpSpPr/>
          <p:nvPr/>
        </p:nvGrpSpPr>
        <p:grpSpPr>
          <a:xfrm>
            <a:off x="981295" y="4199348"/>
            <a:ext cx="4867547" cy="1914389"/>
            <a:chOff x="981522" y="4200076"/>
            <a:chExt cx="4868674" cy="1914721"/>
          </a:xfrm>
        </p:grpSpPr>
        <p:sp>
          <p:nvSpPr>
            <p:cNvPr id="229" name="Line 8"/>
            <p:cNvSpPr>
              <a:spLocks noChangeShapeType="1"/>
            </p:cNvSpPr>
            <p:nvPr/>
          </p:nvSpPr>
          <p:spPr bwMode="auto">
            <a:xfrm flipV="1">
              <a:off x="4108840" y="6012957"/>
              <a:ext cx="1738042" cy="177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Line 76"/>
            <p:cNvSpPr>
              <a:spLocks noChangeShapeType="1"/>
            </p:cNvSpPr>
            <p:nvPr/>
          </p:nvSpPr>
          <p:spPr bwMode="auto">
            <a:xfrm flipV="1">
              <a:off x="4108840" y="4214740"/>
              <a:ext cx="1230" cy="180199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" name="Line 124"/>
            <p:cNvSpPr>
              <a:spLocks noChangeShapeType="1"/>
            </p:cNvSpPr>
            <p:nvPr/>
          </p:nvSpPr>
          <p:spPr bwMode="auto">
            <a:xfrm flipV="1">
              <a:off x="1581398" y="6008924"/>
              <a:ext cx="1779358" cy="5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2" name="Line 223"/>
            <p:cNvSpPr>
              <a:spLocks noChangeShapeType="1"/>
            </p:cNvSpPr>
            <p:nvPr/>
          </p:nvSpPr>
          <p:spPr bwMode="auto">
            <a:xfrm>
              <a:off x="2135198" y="5350360"/>
              <a:ext cx="1230" cy="823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3" name="Line 224"/>
            <p:cNvSpPr>
              <a:spLocks noChangeShapeType="1"/>
            </p:cNvSpPr>
            <p:nvPr/>
          </p:nvSpPr>
          <p:spPr bwMode="auto">
            <a:xfrm>
              <a:off x="3060987" y="5350360"/>
              <a:ext cx="1230" cy="823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4" name="Line 225"/>
            <p:cNvSpPr>
              <a:spLocks noChangeShapeType="1"/>
            </p:cNvSpPr>
            <p:nvPr/>
          </p:nvSpPr>
          <p:spPr bwMode="auto">
            <a:xfrm>
              <a:off x="2135198" y="5384785"/>
              <a:ext cx="9274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6" name="Rectangle 228"/>
            <p:cNvSpPr>
              <a:spLocks noChangeArrowheads="1"/>
            </p:cNvSpPr>
            <p:nvPr/>
          </p:nvSpPr>
          <p:spPr bwMode="auto">
            <a:xfrm>
              <a:off x="2418644" y="5141958"/>
              <a:ext cx="4092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sz="1400" dirty="0">
                  <a:solidFill>
                    <a:srgbClr val="000000"/>
                  </a:solidFill>
                </a:rPr>
                <a:t>7.5%</a:t>
              </a:r>
              <a:endParaRPr lang="en-US" altLang="ja-JP" sz="1400" dirty="0"/>
            </a:p>
          </p:txBody>
        </p:sp>
        <p:grpSp>
          <p:nvGrpSpPr>
            <p:cNvPr id="689" name="グループ化 688"/>
            <p:cNvGrpSpPr>
              <a:grpSpLocks noChangeAspect="1"/>
            </p:cNvGrpSpPr>
            <p:nvPr/>
          </p:nvGrpSpPr>
          <p:grpSpPr>
            <a:xfrm>
              <a:off x="3803250" y="4210329"/>
              <a:ext cx="2046946" cy="1897387"/>
              <a:chOff x="5456085" y="1135537"/>
              <a:chExt cx="2882464" cy="2811926"/>
            </a:xfrm>
          </p:grpSpPr>
          <p:sp>
            <p:nvSpPr>
              <p:cNvPr id="690" name="Rectangle 90"/>
              <p:cNvSpPr>
                <a:spLocks noChangeArrowheads="1"/>
              </p:cNvSpPr>
              <p:nvPr/>
            </p:nvSpPr>
            <p:spPr bwMode="auto">
              <a:xfrm>
                <a:off x="5589931" y="3673740"/>
                <a:ext cx="120547" cy="273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200">
                    <a:solidFill>
                      <a:srgbClr val="000000"/>
                    </a:solidFill>
                  </a:rPr>
                  <a:t>0</a:t>
                </a:r>
                <a:endParaRPr lang="en-US" altLang="ja-JP"/>
              </a:p>
            </p:txBody>
          </p:sp>
          <p:sp>
            <p:nvSpPr>
              <p:cNvPr id="691" name="Rectangle 91"/>
              <p:cNvSpPr>
                <a:spLocks noChangeArrowheads="1"/>
              </p:cNvSpPr>
              <p:nvPr/>
            </p:nvSpPr>
            <p:spPr bwMode="auto">
              <a:xfrm>
                <a:off x="5523007" y="3168162"/>
                <a:ext cx="241095" cy="273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200" dirty="0">
                    <a:solidFill>
                      <a:srgbClr val="000000"/>
                    </a:solidFill>
                  </a:rPr>
                  <a:t>20</a:t>
                </a:r>
                <a:endParaRPr lang="en-US" altLang="ja-JP" dirty="0"/>
              </a:p>
            </p:txBody>
          </p:sp>
          <p:sp>
            <p:nvSpPr>
              <p:cNvPr id="692" name="Rectangle 92"/>
              <p:cNvSpPr>
                <a:spLocks noChangeArrowheads="1"/>
              </p:cNvSpPr>
              <p:nvPr/>
            </p:nvSpPr>
            <p:spPr bwMode="auto">
              <a:xfrm>
                <a:off x="5523007" y="2662585"/>
                <a:ext cx="241095" cy="273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200">
                    <a:solidFill>
                      <a:srgbClr val="000000"/>
                    </a:solidFill>
                  </a:rPr>
                  <a:t>40</a:t>
                </a:r>
                <a:endParaRPr lang="en-US" altLang="ja-JP"/>
              </a:p>
            </p:txBody>
          </p:sp>
          <p:sp>
            <p:nvSpPr>
              <p:cNvPr id="693" name="Rectangle 93"/>
              <p:cNvSpPr>
                <a:spLocks noChangeArrowheads="1"/>
              </p:cNvSpPr>
              <p:nvPr/>
            </p:nvSpPr>
            <p:spPr bwMode="auto">
              <a:xfrm>
                <a:off x="5523007" y="2146690"/>
                <a:ext cx="241095" cy="273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200" dirty="0">
                    <a:solidFill>
                      <a:srgbClr val="000000"/>
                    </a:solidFill>
                  </a:rPr>
                  <a:t>60</a:t>
                </a:r>
                <a:endParaRPr lang="en-US" altLang="ja-JP" dirty="0"/>
              </a:p>
            </p:txBody>
          </p:sp>
          <p:sp>
            <p:nvSpPr>
              <p:cNvPr id="694" name="Rectangle 94"/>
              <p:cNvSpPr>
                <a:spLocks noChangeArrowheads="1"/>
              </p:cNvSpPr>
              <p:nvPr/>
            </p:nvSpPr>
            <p:spPr bwMode="auto">
              <a:xfrm>
                <a:off x="5523007" y="1641115"/>
                <a:ext cx="241095" cy="273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200">
                    <a:solidFill>
                      <a:srgbClr val="000000"/>
                    </a:solidFill>
                  </a:rPr>
                  <a:t>80</a:t>
                </a:r>
                <a:endParaRPr lang="en-US" altLang="ja-JP"/>
              </a:p>
            </p:txBody>
          </p:sp>
          <p:sp>
            <p:nvSpPr>
              <p:cNvPr id="695" name="Rectangle 95"/>
              <p:cNvSpPr>
                <a:spLocks noChangeArrowheads="1"/>
              </p:cNvSpPr>
              <p:nvPr/>
            </p:nvSpPr>
            <p:spPr bwMode="auto">
              <a:xfrm>
                <a:off x="5456085" y="1135537"/>
                <a:ext cx="361642" cy="273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200" dirty="0">
                    <a:solidFill>
                      <a:srgbClr val="000000"/>
                    </a:solidFill>
                  </a:rPr>
                  <a:t>100</a:t>
                </a:r>
                <a:endParaRPr lang="en-US" altLang="ja-JP" dirty="0"/>
              </a:p>
            </p:txBody>
          </p:sp>
          <p:sp>
            <p:nvSpPr>
              <p:cNvPr id="696" name="Line 97"/>
              <p:cNvSpPr>
                <a:spLocks noChangeShapeType="1"/>
              </p:cNvSpPr>
              <p:nvPr/>
            </p:nvSpPr>
            <p:spPr bwMode="auto">
              <a:xfrm flipH="1">
                <a:off x="5825470" y="3807720"/>
                <a:ext cx="57361" cy="12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7" name="Line 101"/>
              <p:cNvSpPr>
                <a:spLocks noChangeShapeType="1"/>
              </p:cNvSpPr>
              <p:nvPr/>
            </p:nvSpPr>
            <p:spPr bwMode="auto">
              <a:xfrm flipH="1">
                <a:off x="5825470" y="3302144"/>
                <a:ext cx="57361" cy="12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8" name="Line 105"/>
              <p:cNvSpPr>
                <a:spLocks noChangeShapeType="1"/>
              </p:cNvSpPr>
              <p:nvPr/>
            </p:nvSpPr>
            <p:spPr bwMode="auto">
              <a:xfrm flipH="1">
                <a:off x="5825470" y="2796567"/>
                <a:ext cx="57361" cy="12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9" name="Line 109"/>
              <p:cNvSpPr>
                <a:spLocks noChangeShapeType="1"/>
              </p:cNvSpPr>
              <p:nvPr/>
            </p:nvSpPr>
            <p:spPr bwMode="auto">
              <a:xfrm flipH="1">
                <a:off x="5825470" y="2280673"/>
                <a:ext cx="57361" cy="12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0" name="Line 113"/>
              <p:cNvSpPr>
                <a:spLocks noChangeShapeType="1"/>
              </p:cNvSpPr>
              <p:nvPr/>
            </p:nvSpPr>
            <p:spPr bwMode="auto">
              <a:xfrm flipH="1">
                <a:off x="5825470" y="1775097"/>
                <a:ext cx="57361" cy="12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1" name="Line 117"/>
              <p:cNvSpPr>
                <a:spLocks noChangeShapeType="1"/>
              </p:cNvSpPr>
              <p:nvPr/>
            </p:nvSpPr>
            <p:spPr bwMode="auto">
              <a:xfrm flipH="1">
                <a:off x="5825470" y="1269518"/>
                <a:ext cx="57361" cy="12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cxnSp>
            <p:nvCxnSpPr>
              <p:cNvPr id="702" name="直線コネクタ 701"/>
              <p:cNvCxnSpPr>
                <a:stCxn id="294" idx="1"/>
              </p:cNvCxnSpPr>
              <p:nvPr/>
            </p:nvCxnSpPr>
            <p:spPr>
              <a:xfrm>
                <a:off x="5888146" y="1142073"/>
                <a:ext cx="2450403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直線コネクタ 702"/>
              <p:cNvCxnSpPr>
                <a:cxnSpLocks noChangeAspect="1"/>
              </p:cNvCxnSpPr>
              <p:nvPr/>
            </p:nvCxnSpPr>
            <p:spPr>
              <a:xfrm flipV="1">
                <a:off x="8332197" y="1139129"/>
                <a:ext cx="0" cy="26731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1" name="Rectangle 90"/>
            <p:cNvSpPr>
              <a:spLocks noChangeArrowheads="1"/>
            </p:cNvSpPr>
            <p:nvPr/>
          </p:nvSpPr>
          <p:spPr bwMode="auto">
            <a:xfrm>
              <a:off x="1420368" y="5930099"/>
              <a:ext cx="85605" cy="18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>
                  <a:solidFill>
                    <a:srgbClr val="000000"/>
                  </a:solidFill>
                </a:rPr>
                <a:t>0</a:t>
              </a:r>
              <a:endParaRPr lang="en-US" altLang="ja-JP"/>
            </a:p>
          </p:txBody>
        </p:sp>
        <p:sp>
          <p:nvSpPr>
            <p:cNvPr id="722" name="Rectangle 91"/>
            <p:cNvSpPr>
              <a:spLocks noChangeArrowheads="1"/>
            </p:cNvSpPr>
            <p:nvPr/>
          </p:nvSpPr>
          <p:spPr bwMode="auto">
            <a:xfrm>
              <a:off x="1350941" y="5588953"/>
              <a:ext cx="171211" cy="18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>
                  <a:solidFill>
                    <a:srgbClr val="000000"/>
                  </a:solidFill>
                </a:rPr>
                <a:t>20</a:t>
              </a:r>
              <a:endParaRPr lang="en-US" altLang="ja-JP"/>
            </a:p>
          </p:txBody>
        </p:sp>
        <p:sp>
          <p:nvSpPr>
            <p:cNvPr id="723" name="Rectangle 92"/>
            <p:cNvSpPr>
              <a:spLocks noChangeArrowheads="1"/>
            </p:cNvSpPr>
            <p:nvPr/>
          </p:nvSpPr>
          <p:spPr bwMode="auto">
            <a:xfrm>
              <a:off x="1350941" y="5247809"/>
              <a:ext cx="171211" cy="18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solidFill>
                    <a:srgbClr val="000000"/>
                  </a:solidFill>
                </a:rPr>
                <a:t>40</a:t>
              </a:r>
              <a:endParaRPr lang="en-US" altLang="ja-JP" dirty="0"/>
            </a:p>
          </p:txBody>
        </p:sp>
        <p:sp>
          <p:nvSpPr>
            <p:cNvPr id="724" name="Rectangle 93"/>
            <p:cNvSpPr>
              <a:spLocks noChangeArrowheads="1"/>
            </p:cNvSpPr>
            <p:nvPr/>
          </p:nvSpPr>
          <p:spPr bwMode="auto">
            <a:xfrm>
              <a:off x="1350941" y="4899700"/>
              <a:ext cx="171211" cy="18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solidFill>
                    <a:srgbClr val="000000"/>
                  </a:solidFill>
                </a:rPr>
                <a:t>60</a:t>
              </a:r>
              <a:endParaRPr lang="en-US" altLang="ja-JP" dirty="0"/>
            </a:p>
          </p:txBody>
        </p:sp>
        <p:sp>
          <p:nvSpPr>
            <p:cNvPr id="725" name="Rectangle 94"/>
            <p:cNvSpPr>
              <a:spLocks noChangeArrowheads="1"/>
            </p:cNvSpPr>
            <p:nvPr/>
          </p:nvSpPr>
          <p:spPr bwMode="auto">
            <a:xfrm>
              <a:off x="1350941" y="4558557"/>
              <a:ext cx="171211" cy="18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>
                  <a:solidFill>
                    <a:srgbClr val="000000"/>
                  </a:solidFill>
                </a:rPr>
                <a:t>80</a:t>
              </a:r>
              <a:endParaRPr lang="en-US" altLang="ja-JP"/>
            </a:p>
          </p:txBody>
        </p:sp>
        <p:sp>
          <p:nvSpPr>
            <p:cNvPr id="726" name="Rectangle 95"/>
            <p:cNvSpPr>
              <a:spLocks noChangeArrowheads="1"/>
            </p:cNvSpPr>
            <p:nvPr/>
          </p:nvSpPr>
          <p:spPr bwMode="auto">
            <a:xfrm>
              <a:off x="1269554" y="4200076"/>
              <a:ext cx="2880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solidFill>
                    <a:srgbClr val="000000"/>
                  </a:solidFill>
                </a:rPr>
                <a:t>100</a:t>
              </a:r>
              <a:endParaRPr lang="en-US" altLang="ja-JP" dirty="0"/>
            </a:p>
          </p:txBody>
        </p:sp>
        <p:sp>
          <p:nvSpPr>
            <p:cNvPr id="727" name="Line 97"/>
            <p:cNvSpPr>
              <a:spLocks noChangeShapeType="1"/>
            </p:cNvSpPr>
            <p:nvPr/>
          </p:nvSpPr>
          <p:spPr bwMode="auto">
            <a:xfrm flipH="1">
              <a:off x="1553269" y="6007341"/>
              <a:ext cx="40734" cy="8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" name="Line 101"/>
            <p:cNvSpPr>
              <a:spLocks noChangeShapeType="1"/>
            </p:cNvSpPr>
            <p:nvPr/>
          </p:nvSpPr>
          <p:spPr bwMode="auto">
            <a:xfrm flipH="1">
              <a:off x="1553269" y="5677847"/>
              <a:ext cx="40734" cy="8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" name="Line 105"/>
            <p:cNvSpPr>
              <a:spLocks noChangeShapeType="1"/>
            </p:cNvSpPr>
            <p:nvPr/>
          </p:nvSpPr>
          <p:spPr bwMode="auto">
            <a:xfrm flipH="1">
              <a:off x="1553269" y="5336701"/>
              <a:ext cx="40734" cy="8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" name="Line 109"/>
            <p:cNvSpPr>
              <a:spLocks noChangeShapeType="1"/>
            </p:cNvSpPr>
            <p:nvPr/>
          </p:nvSpPr>
          <p:spPr bwMode="auto">
            <a:xfrm flipH="1">
              <a:off x="1553269" y="4988594"/>
              <a:ext cx="40734" cy="8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" name="Line 113"/>
            <p:cNvSpPr>
              <a:spLocks noChangeShapeType="1"/>
            </p:cNvSpPr>
            <p:nvPr/>
          </p:nvSpPr>
          <p:spPr bwMode="auto">
            <a:xfrm flipH="1">
              <a:off x="1553269" y="4647450"/>
              <a:ext cx="40734" cy="8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" name="Line 117"/>
            <p:cNvSpPr>
              <a:spLocks noChangeShapeType="1"/>
            </p:cNvSpPr>
            <p:nvPr/>
          </p:nvSpPr>
          <p:spPr bwMode="auto">
            <a:xfrm flipH="1">
              <a:off x="1553269" y="4306303"/>
              <a:ext cx="40734" cy="8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733" name="直線コネクタ 732"/>
            <p:cNvCxnSpPr/>
            <p:nvPr/>
          </p:nvCxnSpPr>
          <p:spPr>
            <a:xfrm flipV="1">
              <a:off x="1593618" y="4220788"/>
              <a:ext cx="1768907" cy="103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4" name="直線コネクタ 733"/>
            <p:cNvCxnSpPr>
              <a:cxnSpLocks noChangeAspect="1"/>
            </p:cNvCxnSpPr>
            <p:nvPr/>
          </p:nvCxnSpPr>
          <p:spPr>
            <a:xfrm flipV="1">
              <a:off x="3364555" y="4222559"/>
              <a:ext cx="0" cy="178947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5" name="Line 76"/>
            <p:cNvSpPr>
              <a:spLocks noChangeShapeType="1"/>
            </p:cNvSpPr>
            <p:nvPr/>
          </p:nvSpPr>
          <p:spPr bwMode="auto">
            <a:xfrm flipV="1">
              <a:off x="1594002" y="4220888"/>
              <a:ext cx="0" cy="17931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" name="Rectangle 119"/>
            <p:cNvSpPr>
              <a:spLocks noChangeArrowheads="1"/>
            </p:cNvSpPr>
            <p:nvPr/>
          </p:nvSpPr>
          <p:spPr bwMode="auto">
            <a:xfrm rot="16200000">
              <a:off x="727238" y="5115110"/>
              <a:ext cx="6932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solidFill>
                    <a:srgbClr val="000000"/>
                  </a:solidFill>
                </a:rPr>
                <a:t>% of Max</a:t>
              </a:r>
              <a:endParaRPr lang="en-US" altLang="ja-JP" dirty="0"/>
            </a:p>
          </p:txBody>
        </p:sp>
        <p:sp>
          <p:nvSpPr>
            <p:cNvPr id="746" name="Rectangle 119"/>
            <p:cNvSpPr>
              <a:spLocks noChangeArrowheads="1"/>
            </p:cNvSpPr>
            <p:nvPr/>
          </p:nvSpPr>
          <p:spPr bwMode="auto">
            <a:xfrm rot="16200000">
              <a:off x="3319526" y="5043102"/>
              <a:ext cx="6932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solidFill>
                    <a:srgbClr val="000000"/>
                  </a:solidFill>
                </a:rPr>
                <a:t>% of Max</a:t>
              </a:r>
              <a:endParaRPr lang="en-US" altLang="ja-JP" dirty="0"/>
            </a:p>
          </p:txBody>
        </p:sp>
        <p:sp>
          <p:nvSpPr>
            <p:cNvPr id="329" name="Line 116"/>
            <p:cNvSpPr>
              <a:spLocks noChangeShapeType="1"/>
            </p:cNvSpPr>
            <p:nvPr/>
          </p:nvSpPr>
          <p:spPr bwMode="auto">
            <a:xfrm>
              <a:off x="4632101" y="5352730"/>
              <a:ext cx="1230" cy="81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" name="Line 117"/>
            <p:cNvSpPr>
              <a:spLocks noChangeShapeType="1"/>
            </p:cNvSpPr>
            <p:nvPr/>
          </p:nvSpPr>
          <p:spPr bwMode="auto">
            <a:xfrm>
              <a:off x="5535760" y="5352730"/>
              <a:ext cx="1229" cy="81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" name="Line 118"/>
            <p:cNvSpPr>
              <a:spLocks noChangeShapeType="1"/>
            </p:cNvSpPr>
            <p:nvPr/>
          </p:nvSpPr>
          <p:spPr bwMode="auto">
            <a:xfrm>
              <a:off x="4632101" y="5385925"/>
              <a:ext cx="904273" cy="12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" name="Rectangle 121"/>
            <p:cNvSpPr>
              <a:spLocks noChangeArrowheads="1"/>
            </p:cNvSpPr>
            <p:nvPr/>
          </p:nvSpPr>
          <p:spPr bwMode="auto">
            <a:xfrm>
              <a:off x="4836519" y="5146399"/>
              <a:ext cx="5090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 dirty="0">
                  <a:solidFill>
                    <a:srgbClr val="000000"/>
                  </a:solidFill>
                </a:rPr>
                <a:t>45.5%</a:t>
              </a:r>
              <a:endParaRPr lang="en-US" altLang="ja-JP" sz="1400" dirty="0"/>
            </a:p>
          </p:txBody>
        </p:sp>
        <p:sp>
          <p:nvSpPr>
            <p:cNvPr id="190" name="Freeform 109"/>
            <p:cNvSpPr>
              <a:spLocks/>
            </p:cNvSpPr>
            <p:nvPr/>
          </p:nvSpPr>
          <p:spPr bwMode="auto">
            <a:xfrm>
              <a:off x="4120589" y="4330855"/>
              <a:ext cx="1706539" cy="1677885"/>
            </a:xfrm>
            <a:custGeom>
              <a:avLst/>
              <a:gdLst>
                <a:gd name="T0" fmla="*/ 23 w 1417"/>
                <a:gd name="T1" fmla="*/ 1345 h 1345"/>
                <a:gd name="T2" fmla="*/ 50 w 1417"/>
                <a:gd name="T3" fmla="*/ 1345 h 1345"/>
                <a:gd name="T4" fmla="*/ 78 w 1417"/>
                <a:gd name="T5" fmla="*/ 1345 h 1345"/>
                <a:gd name="T6" fmla="*/ 106 w 1417"/>
                <a:gd name="T7" fmla="*/ 1345 h 1345"/>
                <a:gd name="T8" fmla="*/ 134 w 1417"/>
                <a:gd name="T9" fmla="*/ 1345 h 1345"/>
                <a:gd name="T10" fmla="*/ 161 w 1417"/>
                <a:gd name="T11" fmla="*/ 1345 h 1345"/>
                <a:gd name="T12" fmla="*/ 189 w 1417"/>
                <a:gd name="T13" fmla="*/ 1345 h 1345"/>
                <a:gd name="T14" fmla="*/ 217 w 1417"/>
                <a:gd name="T15" fmla="*/ 1345 h 1345"/>
                <a:gd name="T16" fmla="*/ 245 w 1417"/>
                <a:gd name="T17" fmla="*/ 1345 h 1345"/>
                <a:gd name="T18" fmla="*/ 273 w 1417"/>
                <a:gd name="T19" fmla="*/ 1240 h 1345"/>
                <a:gd name="T20" fmla="*/ 300 w 1417"/>
                <a:gd name="T21" fmla="*/ 6 h 1345"/>
                <a:gd name="T22" fmla="*/ 328 w 1417"/>
                <a:gd name="T23" fmla="*/ 1006 h 1345"/>
                <a:gd name="T24" fmla="*/ 356 w 1417"/>
                <a:gd name="T25" fmla="*/ 1340 h 1345"/>
                <a:gd name="T26" fmla="*/ 384 w 1417"/>
                <a:gd name="T27" fmla="*/ 1345 h 1345"/>
                <a:gd name="T28" fmla="*/ 412 w 1417"/>
                <a:gd name="T29" fmla="*/ 1345 h 1345"/>
                <a:gd name="T30" fmla="*/ 439 w 1417"/>
                <a:gd name="T31" fmla="*/ 1345 h 1345"/>
                <a:gd name="T32" fmla="*/ 467 w 1417"/>
                <a:gd name="T33" fmla="*/ 1345 h 1345"/>
                <a:gd name="T34" fmla="*/ 495 w 1417"/>
                <a:gd name="T35" fmla="*/ 1345 h 1345"/>
                <a:gd name="T36" fmla="*/ 523 w 1417"/>
                <a:gd name="T37" fmla="*/ 1345 h 1345"/>
                <a:gd name="T38" fmla="*/ 550 w 1417"/>
                <a:gd name="T39" fmla="*/ 1345 h 1345"/>
                <a:gd name="T40" fmla="*/ 578 w 1417"/>
                <a:gd name="T41" fmla="*/ 1345 h 1345"/>
                <a:gd name="T42" fmla="*/ 606 w 1417"/>
                <a:gd name="T43" fmla="*/ 1345 h 1345"/>
                <a:gd name="T44" fmla="*/ 634 w 1417"/>
                <a:gd name="T45" fmla="*/ 1345 h 1345"/>
                <a:gd name="T46" fmla="*/ 662 w 1417"/>
                <a:gd name="T47" fmla="*/ 1345 h 1345"/>
                <a:gd name="T48" fmla="*/ 689 w 1417"/>
                <a:gd name="T49" fmla="*/ 1345 h 1345"/>
                <a:gd name="T50" fmla="*/ 717 w 1417"/>
                <a:gd name="T51" fmla="*/ 1345 h 1345"/>
                <a:gd name="T52" fmla="*/ 745 w 1417"/>
                <a:gd name="T53" fmla="*/ 1345 h 1345"/>
                <a:gd name="T54" fmla="*/ 773 w 1417"/>
                <a:gd name="T55" fmla="*/ 1345 h 1345"/>
                <a:gd name="T56" fmla="*/ 800 w 1417"/>
                <a:gd name="T57" fmla="*/ 1345 h 1345"/>
                <a:gd name="T58" fmla="*/ 828 w 1417"/>
                <a:gd name="T59" fmla="*/ 1345 h 1345"/>
                <a:gd name="T60" fmla="*/ 856 w 1417"/>
                <a:gd name="T61" fmla="*/ 1345 h 1345"/>
                <a:gd name="T62" fmla="*/ 884 w 1417"/>
                <a:gd name="T63" fmla="*/ 1345 h 1345"/>
                <a:gd name="T64" fmla="*/ 912 w 1417"/>
                <a:gd name="T65" fmla="*/ 1345 h 1345"/>
                <a:gd name="T66" fmla="*/ 939 w 1417"/>
                <a:gd name="T67" fmla="*/ 1345 h 1345"/>
                <a:gd name="T68" fmla="*/ 967 w 1417"/>
                <a:gd name="T69" fmla="*/ 1345 h 1345"/>
                <a:gd name="T70" fmla="*/ 995 w 1417"/>
                <a:gd name="T71" fmla="*/ 1345 h 1345"/>
                <a:gd name="T72" fmla="*/ 1023 w 1417"/>
                <a:gd name="T73" fmla="*/ 1345 h 1345"/>
                <a:gd name="T74" fmla="*/ 1051 w 1417"/>
                <a:gd name="T75" fmla="*/ 1345 h 1345"/>
                <a:gd name="T76" fmla="*/ 1078 w 1417"/>
                <a:gd name="T77" fmla="*/ 1345 h 1345"/>
                <a:gd name="T78" fmla="*/ 1106 w 1417"/>
                <a:gd name="T79" fmla="*/ 1345 h 1345"/>
                <a:gd name="T80" fmla="*/ 1134 w 1417"/>
                <a:gd name="T81" fmla="*/ 1345 h 1345"/>
                <a:gd name="T82" fmla="*/ 1162 w 1417"/>
                <a:gd name="T83" fmla="*/ 1345 h 1345"/>
                <a:gd name="T84" fmla="*/ 1189 w 1417"/>
                <a:gd name="T85" fmla="*/ 1345 h 1345"/>
                <a:gd name="T86" fmla="*/ 1217 w 1417"/>
                <a:gd name="T87" fmla="*/ 1345 h 1345"/>
                <a:gd name="T88" fmla="*/ 1245 w 1417"/>
                <a:gd name="T89" fmla="*/ 1345 h 1345"/>
                <a:gd name="T90" fmla="*/ 1273 w 1417"/>
                <a:gd name="T91" fmla="*/ 1345 h 1345"/>
                <a:gd name="T92" fmla="*/ 1301 w 1417"/>
                <a:gd name="T93" fmla="*/ 1345 h 1345"/>
                <a:gd name="T94" fmla="*/ 1328 w 1417"/>
                <a:gd name="T95" fmla="*/ 1345 h 1345"/>
                <a:gd name="T96" fmla="*/ 1356 w 1417"/>
                <a:gd name="T97" fmla="*/ 1345 h 1345"/>
                <a:gd name="T98" fmla="*/ 1384 w 1417"/>
                <a:gd name="T99" fmla="*/ 1345 h 1345"/>
                <a:gd name="T100" fmla="*/ 1412 w 1417"/>
                <a:gd name="T101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7" h="1345">
                  <a:moveTo>
                    <a:pt x="0" y="1345"/>
                  </a:moveTo>
                  <a:lnTo>
                    <a:pt x="6" y="1345"/>
                  </a:lnTo>
                  <a:lnTo>
                    <a:pt x="11" y="1345"/>
                  </a:lnTo>
                  <a:lnTo>
                    <a:pt x="17" y="1345"/>
                  </a:lnTo>
                  <a:lnTo>
                    <a:pt x="23" y="1345"/>
                  </a:lnTo>
                  <a:lnTo>
                    <a:pt x="28" y="1345"/>
                  </a:lnTo>
                  <a:lnTo>
                    <a:pt x="34" y="1345"/>
                  </a:lnTo>
                  <a:lnTo>
                    <a:pt x="39" y="1345"/>
                  </a:lnTo>
                  <a:lnTo>
                    <a:pt x="45" y="1345"/>
                  </a:lnTo>
                  <a:lnTo>
                    <a:pt x="50" y="1345"/>
                  </a:lnTo>
                  <a:lnTo>
                    <a:pt x="56" y="1345"/>
                  </a:lnTo>
                  <a:lnTo>
                    <a:pt x="61" y="1345"/>
                  </a:lnTo>
                  <a:lnTo>
                    <a:pt x="67" y="1345"/>
                  </a:lnTo>
                  <a:lnTo>
                    <a:pt x="73" y="1345"/>
                  </a:lnTo>
                  <a:lnTo>
                    <a:pt x="78" y="1345"/>
                  </a:lnTo>
                  <a:lnTo>
                    <a:pt x="84" y="1345"/>
                  </a:lnTo>
                  <a:lnTo>
                    <a:pt x="89" y="1345"/>
                  </a:lnTo>
                  <a:lnTo>
                    <a:pt x="95" y="1345"/>
                  </a:lnTo>
                  <a:lnTo>
                    <a:pt x="100" y="1345"/>
                  </a:lnTo>
                  <a:lnTo>
                    <a:pt x="106" y="1345"/>
                  </a:lnTo>
                  <a:lnTo>
                    <a:pt x="111" y="1345"/>
                  </a:lnTo>
                  <a:lnTo>
                    <a:pt x="117" y="1345"/>
                  </a:lnTo>
                  <a:lnTo>
                    <a:pt x="123" y="1345"/>
                  </a:lnTo>
                  <a:lnTo>
                    <a:pt x="128" y="1345"/>
                  </a:lnTo>
                  <a:lnTo>
                    <a:pt x="134" y="1345"/>
                  </a:lnTo>
                  <a:lnTo>
                    <a:pt x="139" y="1345"/>
                  </a:lnTo>
                  <a:lnTo>
                    <a:pt x="145" y="1345"/>
                  </a:lnTo>
                  <a:lnTo>
                    <a:pt x="150" y="1345"/>
                  </a:lnTo>
                  <a:lnTo>
                    <a:pt x="156" y="1345"/>
                  </a:lnTo>
                  <a:lnTo>
                    <a:pt x="161" y="1345"/>
                  </a:lnTo>
                  <a:lnTo>
                    <a:pt x="167" y="1345"/>
                  </a:lnTo>
                  <a:lnTo>
                    <a:pt x="173" y="1345"/>
                  </a:lnTo>
                  <a:lnTo>
                    <a:pt x="178" y="1345"/>
                  </a:lnTo>
                  <a:lnTo>
                    <a:pt x="184" y="1345"/>
                  </a:lnTo>
                  <a:lnTo>
                    <a:pt x="189" y="1345"/>
                  </a:lnTo>
                  <a:lnTo>
                    <a:pt x="195" y="1345"/>
                  </a:lnTo>
                  <a:lnTo>
                    <a:pt x="200" y="1345"/>
                  </a:lnTo>
                  <a:lnTo>
                    <a:pt x="206" y="1345"/>
                  </a:lnTo>
                  <a:lnTo>
                    <a:pt x="211" y="1345"/>
                  </a:lnTo>
                  <a:lnTo>
                    <a:pt x="217" y="1345"/>
                  </a:lnTo>
                  <a:lnTo>
                    <a:pt x="223" y="1345"/>
                  </a:lnTo>
                  <a:lnTo>
                    <a:pt x="228" y="1345"/>
                  </a:lnTo>
                  <a:lnTo>
                    <a:pt x="234" y="1345"/>
                  </a:lnTo>
                  <a:lnTo>
                    <a:pt x="239" y="1345"/>
                  </a:lnTo>
                  <a:lnTo>
                    <a:pt x="245" y="1345"/>
                  </a:lnTo>
                  <a:lnTo>
                    <a:pt x="250" y="1340"/>
                  </a:lnTo>
                  <a:lnTo>
                    <a:pt x="256" y="1334"/>
                  </a:lnTo>
                  <a:lnTo>
                    <a:pt x="261" y="1323"/>
                  </a:lnTo>
                  <a:lnTo>
                    <a:pt x="267" y="1301"/>
                  </a:lnTo>
                  <a:lnTo>
                    <a:pt x="273" y="1240"/>
                  </a:lnTo>
                  <a:lnTo>
                    <a:pt x="278" y="1101"/>
                  </a:lnTo>
                  <a:lnTo>
                    <a:pt x="284" y="884"/>
                  </a:lnTo>
                  <a:lnTo>
                    <a:pt x="289" y="617"/>
                  </a:lnTo>
                  <a:lnTo>
                    <a:pt x="295" y="284"/>
                  </a:lnTo>
                  <a:lnTo>
                    <a:pt x="300" y="6"/>
                  </a:lnTo>
                  <a:lnTo>
                    <a:pt x="306" y="0"/>
                  </a:lnTo>
                  <a:lnTo>
                    <a:pt x="311" y="239"/>
                  </a:lnTo>
                  <a:lnTo>
                    <a:pt x="317" y="517"/>
                  </a:lnTo>
                  <a:lnTo>
                    <a:pt x="323" y="751"/>
                  </a:lnTo>
                  <a:lnTo>
                    <a:pt x="328" y="1006"/>
                  </a:lnTo>
                  <a:lnTo>
                    <a:pt x="334" y="1195"/>
                  </a:lnTo>
                  <a:lnTo>
                    <a:pt x="339" y="1279"/>
                  </a:lnTo>
                  <a:lnTo>
                    <a:pt x="345" y="1312"/>
                  </a:lnTo>
                  <a:lnTo>
                    <a:pt x="350" y="1329"/>
                  </a:lnTo>
                  <a:lnTo>
                    <a:pt x="356" y="1340"/>
                  </a:lnTo>
                  <a:lnTo>
                    <a:pt x="362" y="1345"/>
                  </a:lnTo>
                  <a:lnTo>
                    <a:pt x="367" y="1345"/>
                  </a:lnTo>
                  <a:lnTo>
                    <a:pt x="373" y="1345"/>
                  </a:lnTo>
                  <a:lnTo>
                    <a:pt x="378" y="1345"/>
                  </a:lnTo>
                  <a:lnTo>
                    <a:pt x="384" y="1345"/>
                  </a:lnTo>
                  <a:lnTo>
                    <a:pt x="389" y="1345"/>
                  </a:lnTo>
                  <a:lnTo>
                    <a:pt x="395" y="1345"/>
                  </a:lnTo>
                  <a:lnTo>
                    <a:pt x="400" y="1345"/>
                  </a:lnTo>
                  <a:lnTo>
                    <a:pt x="406" y="1345"/>
                  </a:lnTo>
                  <a:lnTo>
                    <a:pt x="412" y="1345"/>
                  </a:lnTo>
                  <a:lnTo>
                    <a:pt x="417" y="1345"/>
                  </a:lnTo>
                  <a:lnTo>
                    <a:pt x="423" y="1345"/>
                  </a:lnTo>
                  <a:lnTo>
                    <a:pt x="428" y="1345"/>
                  </a:lnTo>
                  <a:lnTo>
                    <a:pt x="434" y="1345"/>
                  </a:lnTo>
                  <a:lnTo>
                    <a:pt x="439" y="1345"/>
                  </a:lnTo>
                  <a:lnTo>
                    <a:pt x="445" y="1345"/>
                  </a:lnTo>
                  <a:lnTo>
                    <a:pt x="450" y="1345"/>
                  </a:lnTo>
                  <a:lnTo>
                    <a:pt x="456" y="1345"/>
                  </a:lnTo>
                  <a:lnTo>
                    <a:pt x="462" y="1345"/>
                  </a:lnTo>
                  <a:lnTo>
                    <a:pt x="467" y="1345"/>
                  </a:lnTo>
                  <a:lnTo>
                    <a:pt x="473" y="1345"/>
                  </a:lnTo>
                  <a:lnTo>
                    <a:pt x="478" y="1345"/>
                  </a:lnTo>
                  <a:lnTo>
                    <a:pt x="484" y="1345"/>
                  </a:lnTo>
                  <a:lnTo>
                    <a:pt x="489" y="1345"/>
                  </a:lnTo>
                  <a:lnTo>
                    <a:pt x="495" y="1345"/>
                  </a:lnTo>
                  <a:lnTo>
                    <a:pt x="500" y="1345"/>
                  </a:lnTo>
                  <a:lnTo>
                    <a:pt x="506" y="1345"/>
                  </a:lnTo>
                  <a:lnTo>
                    <a:pt x="512" y="1345"/>
                  </a:lnTo>
                  <a:lnTo>
                    <a:pt x="517" y="1345"/>
                  </a:lnTo>
                  <a:lnTo>
                    <a:pt x="523" y="1345"/>
                  </a:lnTo>
                  <a:lnTo>
                    <a:pt x="528" y="1345"/>
                  </a:lnTo>
                  <a:lnTo>
                    <a:pt x="534" y="1345"/>
                  </a:lnTo>
                  <a:lnTo>
                    <a:pt x="539" y="1345"/>
                  </a:lnTo>
                  <a:lnTo>
                    <a:pt x="545" y="1345"/>
                  </a:lnTo>
                  <a:lnTo>
                    <a:pt x="550" y="1345"/>
                  </a:lnTo>
                  <a:lnTo>
                    <a:pt x="556" y="1345"/>
                  </a:lnTo>
                  <a:lnTo>
                    <a:pt x="562" y="1345"/>
                  </a:lnTo>
                  <a:lnTo>
                    <a:pt x="567" y="1345"/>
                  </a:lnTo>
                  <a:lnTo>
                    <a:pt x="573" y="1345"/>
                  </a:lnTo>
                  <a:lnTo>
                    <a:pt x="578" y="1345"/>
                  </a:lnTo>
                  <a:lnTo>
                    <a:pt x="584" y="1345"/>
                  </a:lnTo>
                  <a:lnTo>
                    <a:pt x="589" y="1345"/>
                  </a:lnTo>
                  <a:lnTo>
                    <a:pt x="595" y="1345"/>
                  </a:lnTo>
                  <a:lnTo>
                    <a:pt x="600" y="1345"/>
                  </a:lnTo>
                  <a:lnTo>
                    <a:pt x="606" y="1345"/>
                  </a:lnTo>
                  <a:lnTo>
                    <a:pt x="612" y="1345"/>
                  </a:lnTo>
                  <a:lnTo>
                    <a:pt x="617" y="1345"/>
                  </a:lnTo>
                  <a:lnTo>
                    <a:pt x="623" y="1345"/>
                  </a:lnTo>
                  <a:lnTo>
                    <a:pt x="628" y="1345"/>
                  </a:lnTo>
                  <a:lnTo>
                    <a:pt x="634" y="1345"/>
                  </a:lnTo>
                  <a:lnTo>
                    <a:pt x="639" y="1345"/>
                  </a:lnTo>
                  <a:lnTo>
                    <a:pt x="645" y="1345"/>
                  </a:lnTo>
                  <a:lnTo>
                    <a:pt x="650" y="1345"/>
                  </a:lnTo>
                  <a:lnTo>
                    <a:pt x="656" y="1345"/>
                  </a:lnTo>
                  <a:lnTo>
                    <a:pt x="662" y="1345"/>
                  </a:lnTo>
                  <a:lnTo>
                    <a:pt x="667" y="1345"/>
                  </a:lnTo>
                  <a:lnTo>
                    <a:pt x="673" y="1345"/>
                  </a:lnTo>
                  <a:lnTo>
                    <a:pt x="678" y="1345"/>
                  </a:lnTo>
                  <a:lnTo>
                    <a:pt x="684" y="1345"/>
                  </a:lnTo>
                  <a:lnTo>
                    <a:pt x="689" y="1345"/>
                  </a:lnTo>
                  <a:lnTo>
                    <a:pt x="695" y="1345"/>
                  </a:lnTo>
                  <a:lnTo>
                    <a:pt x="700" y="1345"/>
                  </a:lnTo>
                  <a:lnTo>
                    <a:pt x="706" y="1345"/>
                  </a:lnTo>
                  <a:lnTo>
                    <a:pt x="712" y="1345"/>
                  </a:lnTo>
                  <a:lnTo>
                    <a:pt x="717" y="1345"/>
                  </a:lnTo>
                  <a:lnTo>
                    <a:pt x="723" y="1345"/>
                  </a:lnTo>
                  <a:lnTo>
                    <a:pt x="728" y="1345"/>
                  </a:lnTo>
                  <a:lnTo>
                    <a:pt x="734" y="1345"/>
                  </a:lnTo>
                  <a:lnTo>
                    <a:pt x="739" y="1345"/>
                  </a:lnTo>
                  <a:lnTo>
                    <a:pt x="745" y="1345"/>
                  </a:lnTo>
                  <a:lnTo>
                    <a:pt x="750" y="1345"/>
                  </a:lnTo>
                  <a:lnTo>
                    <a:pt x="756" y="1345"/>
                  </a:lnTo>
                  <a:lnTo>
                    <a:pt x="762" y="1345"/>
                  </a:lnTo>
                  <a:lnTo>
                    <a:pt x="767" y="1345"/>
                  </a:lnTo>
                  <a:lnTo>
                    <a:pt x="773" y="1345"/>
                  </a:lnTo>
                  <a:lnTo>
                    <a:pt x="778" y="1345"/>
                  </a:lnTo>
                  <a:lnTo>
                    <a:pt x="784" y="1345"/>
                  </a:lnTo>
                  <a:lnTo>
                    <a:pt x="789" y="1345"/>
                  </a:lnTo>
                  <a:lnTo>
                    <a:pt x="795" y="1345"/>
                  </a:lnTo>
                  <a:lnTo>
                    <a:pt x="800" y="1345"/>
                  </a:lnTo>
                  <a:lnTo>
                    <a:pt x="806" y="1345"/>
                  </a:lnTo>
                  <a:lnTo>
                    <a:pt x="812" y="1345"/>
                  </a:lnTo>
                  <a:lnTo>
                    <a:pt x="817" y="1345"/>
                  </a:lnTo>
                  <a:lnTo>
                    <a:pt x="823" y="1345"/>
                  </a:lnTo>
                  <a:lnTo>
                    <a:pt x="828" y="1345"/>
                  </a:lnTo>
                  <a:lnTo>
                    <a:pt x="834" y="1345"/>
                  </a:lnTo>
                  <a:lnTo>
                    <a:pt x="839" y="1345"/>
                  </a:lnTo>
                  <a:lnTo>
                    <a:pt x="845" y="1345"/>
                  </a:lnTo>
                  <a:lnTo>
                    <a:pt x="851" y="1345"/>
                  </a:lnTo>
                  <a:lnTo>
                    <a:pt x="856" y="1345"/>
                  </a:lnTo>
                  <a:lnTo>
                    <a:pt x="862" y="1345"/>
                  </a:lnTo>
                  <a:lnTo>
                    <a:pt x="867" y="1345"/>
                  </a:lnTo>
                  <a:lnTo>
                    <a:pt x="873" y="1345"/>
                  </a:lnTo>
                  <a:lnTo>
                    <a:pt x="878" y="1345"/>
                  </a:lnTo>
                  <a:lnTo>
                    <a:pt x="884" y="1345"/>
                  </a:lnTo>
                  <a:lnTo>
                    <a:pt x="889" y="1345"/>
                  </a:lnTo>
                  <a:lnTo>
                    <a:pt x="895" y="1345"/>
                  </a:lnTo>
                  <a:lnTo>
                    <a:pt x="901" y="1345"/>
                  </a:lnTo>
                  <a:lnTo>
                    <a:pt x="906" y="1345"/>
                  </a:lnTo>
                  <a:lnTo>
                    <a:pt x="912" y="1345"/>
                  </a:lnTo>
                  <a:lnTo>
                    <a:pt x="917" y="1345"/>
                  </a:lnTo>
                  <a:lnTo>
                    <a:pt x="923" y="1345"/>
                  </a:lnTo>
                  <a:lnTo>
                    <a:pt x="928" y="1345"/>
                  </a:lnTo>
                  <a:lnTo>
                    <a:pt x="934" y="1345"/>
                  </a:lnTo>
                  <a:lnTo>
                    <a:pt x="939" y="1345"/>
                  </a:lnTo>
                  <a:lnTo>
                    <a:pt x="945" y="1345"/>
                  </a:lnTo>
                  <a:lnTo>
                    <a:pt x="951" y="1345"/>
                  </a:lnTo>
                  <a:lnTo>
                    <a:pt x="956" y="1345"/>
                  </a:lnTo>
                  <a:lnTo>
                    <a:pt x="962" y="1345"/>
                  </a:lnTo>
                  <a:lnTo>
                    <a:pt x="967" y="1345"/>
                  </a:lnTo>
                  <a:lnTo>
                    <a:pt x="973" y="1345"/>
                  </a:lnTo>
                  <a:lnTo>
                    <a:pt x="978" y="1345"/>
                  </a:lnTo>
                  <a:lnTo>
                    <a:pt x="984" y="1345"/>
                  </a:lnTo>
                  <a:lnTo>
                    <a:pt x="989" y="1345"/>
                  </a:lnTo>
                  <a:lnTo>
                    <a:pt x="995" y="1345"/>
                  </a:lnTo>
                  <a:lnTo>
                    <a:pt x="1001" y="1345"/>
                  </a:lnTo>
                  <a:lnTo>
                    <a:pt x="1006" y="1345"/>
                  </a:lnTo>
                  <a:lnTo>
                    <a:pt x="1012" y="1345"/>
                  </a:lnTo>
                  <a:lnTo>
                    <a:pt x="1017" y="1345"/>
                  </a:lnTo>
                  <a:lnTo>
                    <a:pt x="1023" y="1345"/>
                  </a:lnTo>
                  <a:lnTo>
                    <a:pt x="1028" y="1345"/>
                  </a:lnTo>
                  <a:lnTo>
                    <a:pt x="1034" y="1345"/>
                  </a:lnTo>
                  <a:lnTo>
                    <a:pt x="1039" y="1345"/>
                  </a:lnTo>
                  <a:lnTo>
                    <a:pt x="1045" y="1345"/>
                  </a:lnTo>
                  <a:lnTo>
                    <a:pt x="1051" y="1345"/>
                  </a:lnTo>
                  <a:lnTo>
                    <a:pt x="1056" y="1345"/>
                  </a:lnTo>
                  <a:lnTo>
                    <a:pt x="1062" y="1345"/>
                  </a:lnTo>
                  <a:lnTo>
                    <a:pt x="1067" y="1345"/>
                  </a:lnTo>
                  <a:lnTo>
                    <a:pt x="1073" y="1345"/>
                  </a:lnTo>
                  <a:lnTo>
                    <a:pt x="1078" y="1345"/>
                  </a:lnTo>
                  <a:lnTo>
                    <a:pt x="1084" y="1345"/>
                  </a:lnTo>
                  <a:lnTo>
                    <a:pt x="1089" y="1345"/>
                  </a:lnTo>
                  <a:lnTo>
                    <a:pt x="1095" y="1345"/>
                  </a:lnTo>
                  <a:lnTo>
                    <a:pt x="1101" y="1345"/>
                  </a:lnTo>
                  <a:lnTo>
                    <a:pt x="1106" y="1345"/>
                  </a:lnTo>
                  <a:lnTo>
                    <a:pt x="1112" y="1345"/>
                  </a:lnTo>
                  <a:lnTo>
                    <a:pt x="1117" y="1345"/>
                  </a:lnTo>
                  <a:lnTo>
                    <a:pt x="1123" y="1345"/>
                  </a:lnTo>
                  <a:lnTo>
                    <a:pt x="1128" y="1345"/>
                  </a:lnTo>
                  <a:lnTo>
                    <a:pt x="1134" y="1345"/>
                  </a:lnTo>
                  <a:lnTo>
                    <a:pt x="1139" y="1345"/>
                  </a:lnTo>
                  <a:lnTo>
                    <a:pt x="1145" y="1345"/>
                  </a:lnTo>
                  <a:lnTo>
                    <a:pt x="1151" y="1345"/>
                  </a:lnTo>
                  <a:lnTo>
                    <a:pt x="1156" y="1345"/>
                  </a:lnTo>
                  <a:lnTo>
                    <a:pt x="1162" y="1345"/>
                  </a:lnTo>
                  <a:lnTo>
                    <a:pt x="1167" y="1345"/>
                  </a:lnTo>
                  <a:lnTo>
                    <a:pt x="1173" y="1345"/>
                  </a:lnTo>
                  <a:lnTo>
                    <a:pt x="1178" y="1345"/>
                  </a:lnTo>
                  <a:lnTo>
                    <a:pt x="1184" y="1345"/>
                  </a:lnTo>
                  <a:lnTo>
                    <a:pt x="1189" y="1345"/>
                  </a:lnTo>
                  <a:lnTo>
                    <a:pt x="1195" y="1345"/>
                  </a:lnTo>
                  <a:lnTo>
                    <a:pt x="1201" y="1345"/>
                  </a:lnTo>
                  <a:lnTo>
                    <a:pt x="1206" y="1345"/>
                  </a:lnTo>
                  <a:lnTo>
                    <a:pt x="1212" y="1345"/>
                  </a:lnTo>
                  <a:lnTo>
                    <a:pt x="1217" y="1345"/>
                  </a:lnTo>
                  <a:lnTo>
                    <a:pt x="1223" y="1345"/>
                  </a:lnTo>
                  <a:lnTo>
                    <a:pt x="1228" y="1345"/>
                  </a:lnTo>
                  <a:lnTo>
                    <a:pt x="1234" y="1345"/>
                  </a:lnTo>
                  <a:lnTo>
                    <a:pt x="1239" y="1345"/>
                  </a:lnTo>
                  <a:lnTo>
                    <a:pt x="1245" y="1345"/>
                  </a:lnTo>
                  <a:lnTo>
                    <a:pt x="1251" y="1345"/>
                  </a:lnTo>
                  <a:lnTo>
                    <a:pt x="1256" y="1345"/>
                  </a:lnTo>
                  <a:lnTo>
                    <a:pt x="1262" y="1345"/>
                  </a:lnTo>
                  <a:lnTo>
                    <a:pt x="1267" y="1345"/>
                  </a:lnTo>
                  <a:lnTo>
                    <a:pt x="1273" y="1345"/>
                  </a:lnTo>
                  <a:lnTo>
                    <a:pt x="1278" y="1345"/>
                  </a:lnTo>
                  <a:lnTo>
                    <a:pt x="1284" y="1345"/>
                  </a:lnTo>
                  <a:lnTo>
                    <a:pt x="1289" y="1345"/>
                  </a:lnTo>
                  <a:lnTo>
                    <a:pt x="1295" y="1345"/>
                  </a:lnTo>
                  <a:lnTo>
                    <a:pt x="1301" y="1345"/>
                  </a:lnTo>
                  <a:lnTo>
                    <a:pt x="1306" y="1345"/>
                  </a:lnTo>
                  <a:lnTo>
                    <a:pt x="1312" y="1345"/>
                  </a:lnTo>
                  <a:lnTo>
                    <a:pt x="1317" y="1345"/>
                  </a:lnTo>
                  <a:lnTo>
                    <a:pt x="1323" y="1345"/>
                  </a:lnTo>
                  <a:lnTo>
                    <a:pt x="1328" y="1345"/>
                  </a:lnTo>
                  <a:lnTo>
                    <a:pt x="1334" y="1345"/>
                  </a:lnTo>
                  <a:lnTo>
                    <a:pt x="1339" y="1345"/>
                  </a:lnTo>
                  <a:lnTo>
                    <a:pt x="1345" y="1345"/>
                  </a:lnTo>
                  <a:lnTo>
                    <a:pt x="1351" y="1345"/>
                  </a:lnTo>
                  <a:lnTo>
                    <a:pt x="1356" y="1345"/>
                  </a:lnTo>
                  <a:lnTo>
                    <a:pt x="1362" y="1345"/>
                  </a:lnTo>
                  <a:lnTo>
                    <a:pt x="1367" y="1345"/>
                  </a:lnTo>
                  <a:lnTo>
                    <a:pt x="1373" y="1345"/>
                  </a:lnTo>
                  <a:lnTo>
                    <a:pt x="1378" y="1345"/>
                  </a:lnTo>
                  <a:lnTo>
                    <a:pt x="1384" y="1345"/>
                  </a:lnTo>
                  <a:lnTo>
                    <a:pt x="1390" y="1345"/>
                  </a:lnTo>
                  <a:lnTo>
                    <a:pt x="1395" y="1345"/>
                  </a:lnTo>
                  <a:lnTo>
                    <a:pt x="1401" y="1345"/>
                  </a:lnTo>
                  <a:lnTo>
                    <a:pt x="1406" y="1345"/>
                  </a:lnTo>
                  <a:lnTo>
                    <a:pt x="1412" y="1345"/>
                  </a:lnTo>
                  <a:lnTo>
                    <a:pt x="1417" y="1345"/>
                  </a:lnTo>
                  <a:lnTo>
                    <a:pt x="0" y="134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1" name="Group 118"/>
            <p:cNvGrpSpPr>
              <a:grpSpLocks/>
            </p:cNvGrpSpPr>
            <p:nvPr/>
          </p:nvGrpSpPr>
          <p:grpSpPr bwMode="auto">
            <a:xfrm>
              <a:off x="4115771" y="4330280"/>
              <a:ext cx="1700516" cy="1677885"/>
              <a:chOff x="3794" y="1629"/>
              <a:chExt cx="1412" cy="1345"/>
            </a:xfrm>
          </p:grpSpPr>
          <p:sp>
            <p:nvSpPr>
              <p:cNvPr id="192" name="Freeform 110"/>
              <p:cNvSpPr>
                <a:spLocks/>
              </p:cNvSpPr>
              <p:nvPr/>
            </p:nvSpPr>
            <p:spPr bwMode="auto">
              <a:xfrm>
                <a:off x="3794" y="1629"/>
                <a:ext cx="1412" cy="1345"/>
              </a:xfrm>
              <a:custGeom>
                <a:avLst/>
                <a:gdLst>
                  <a:gd name="T0" fmla="*/ 17 w 1412"/>
                  <a:gd name="T1" fmla="*/ 1345 h 1345"/>
                  <a:gd name="T2" fmla="*/ 39 w 1412"/>
                  <a:gd name="T3" fmla="*/ 1345 h 1345"/>
                  <a:gd name="T4" fmla="*/ 61 w 1412"/>
                  <a:gd name="T5" fmla="*/ 1345 h 1345"/>
                  <a:gd name="T6" fmla="*/ 84 w 1412"/>
                  <a:gd name="T7" fmla="*/ 1345 h 1345"/>
                  <a:gd name="T8" fmla="*/ 106 w 1412"/>
                  <a:gd name="T9" fmla="*/ 1345 h 1345"/>
                  <a:gd name="T10" fmla="*/ 128 w 1412"/>
                  <a:gd name="T11" fmla="*/ 1345 h 1345"/>
                  <a:gd name="T12" fmla="*/ 150 w 1412"/>
                  <a:gd name="T13" fmla="*/ 1345 h 1345"/>
                  <a:gd name="T14" fmla="*/ 173 w 1412"/>
                  <a:gd name="T15" fmla="*/ 1345 h 1345"/>
                  <a:gd name="T16" fmla="*/ 195 w 1412"/>
                  <a:gd name="T17" fmla="*/ 1345 h 1345"/>
                  <a:gd name="T18" fmla="*/ 217 w 1412"/>
                  <a:gd name="T19" fmla="*/ 1334 h 1345"/>
                  <a:gd name="T20" fmla="*/ 239 w 1412"/>
                  <a:gd name="T21" fmla="*/ 1245 h 1345"/>
                  <a:gd name="T22" fmla="*/ 261 w 1412"/>
                  <a:gd name="T23" fmla="*/ 767 h 1345"/>
                  <a:gd name="T24" fmla="*/ 284 w 1412"/>
                  <a:gd name="T25" fmla="*/ 34 h 1345"/>
                  <a:gd name="T26" fmla="*/ 306 w 1412"/>
                  <a:gd name="T27" fmla="*/ 217 h 1345"/>
                  <a:gd name="T28" fmla="*/ 328 w 1412"/>
                  <a:gd name="T29" fmla="*/ 756 h 1345"/>
                  <a:gd name="T30" fmla="*/ 350 w 1412"/>
                  <a:gd name="T31" fmla="*/ 1051 h 1345"/>
                  <a:gd name="T32" fmla="*/ 373 w 1412"/>
                  <a:gd name="T33" fmla="*/ 1229 h 1345"/>
                  <a:gd name="T34" fmla="*/ 395 w 1412"/>
                  <a:gd name="T35" fmla="*/ 1268 h 1345"/>
                  <a:gd name="T36" fmla="*/ 417 w 1412"/>
                  <a:gd name="T37" fmla="*/ 1234 h 1345"/>
                  <a:gd name="T38" fmla="*/ 439 w 1412"/>
                  <a:gd name="T39" fmla="*/ 1206 h 1345"/>
                  <a:gd name="T40" fmla="*/ 462 w 1412"/>
                  <a:gd name="T41" fmla="*/ 1229 h 1345"/>
                  <a:gd name="T42" fmla="*/ 484 w 1412"/>
                  <a:gd name="T43" fmla="*/ 1251 h 1345"/>
                  <a:gd name="T44" fmla="*/ 506 w 1412"/>
                  <a:gd name="T45" fmla="*/ 1256 h 1345"/>
                  <a:gd name="T46" fmla="*/ 528 w 1412"/>
                  <a:gd name="T47" fmla="*/ 1256 h 1345"/>
                  <a:gd name="T48" fmla="*/ 550 w 1412"/>
                  <a:gd name="T49" fmla="*/ 1229 h 1345"/>
                  <a:gd name="T50" fmla="*/ 573 w 1412"/>
                  <a:gd name="T51" fmla="*/ 1229 h 1345"/>
                  <a:gd name="T52" fmla="*/ 595 w 1412"/>
                  <a:gd name="T53" fmla="*/ 1245 h 1345"/>
                  <a:gd name="T54" fmla="*/ 617 w 1412"/>
                  <a:gd name="T55" fmla="*/ 1240 h 1345"/>
                  <a:gd name="T56" fmla="*/ 639 w 1412"/>
                  <a:gd name="T57" fmla="*/ 1212 h 1345"/>
                  <a:gd name="T58" fmla="*/ 662 w 1412"/>
                  <a:gd name="T59" fmla="*/ 1240 h 1345"/>
                  <a:gd name="T60" fmla="*/ 684 w 1412"/>
                  <a:gd name="T61" fmla="*/ 1229 h 1345"/>
                  <a:gd name="T62" fmla="*/ 706 w 1412"/>
                  <a:gd name="T63" fmla="*/ 1195 h 1345"/>
                  <a:gd name="T64" fmla="*/ 728 w 1412"/>
                  <a:gd name="T65" fmla="*/ 1229 h 1345"/>
                  <a:gd name="T66" fmla="*/ 750 w 1412"/>
                  <a:gd name="T67" fmla="*/ 1223 h 1345"/>
                  <a:gd name="T68" fmla="*/ 773 w 1412"/>
                  <a:gd name="T69" fmla="*/ 1101 h 1345"/>
                  <a:gd name="T70" fmla="*/ 795 w 1412"/>
                  <a:gd name="T71" fmla="*/ 973 h 1345"/>
                  <a:gd name="T72" fmla="*/ 817 w 1412"/>
                  <a:gd name="T73" fmla="*/ 967 h 1345"/>
                  <a:gd name="T74" fmla="*/ 839 w 1412"/>
                  <a:gd name="T75" fmla="*/ 1006 h 1345"/>
                  <a:gd name="T76" fmla="*/ 862 w 1412"/>
                  <a:gd name="T77" fmla="*/ 1151 h 1345"/>
                  <a:gd name="T78" fmla="*/ 884 w 1412"/>
                  <a:gd name="T79" fmla="*/ 1284 h 1345"/>
                  <a:gd name="T80" fmla="*/ 906 w 1412"/>
                  <a:gd name="T81" fmla="*/ 1301 h 1345"/>
                  <a:gd name="T82" fmla="*/ 928 w 1412"/>
                  <a:gd name="T83" fmla="*/ 1290 h 1345"/>
                  <a:gd name="T84" fmla="*/ 951 w 1412"/>
                  <a:gd name="T85" fmla="*/ 1323 h 1345"/>
                  <a:gd name="T86" fmla="*/ 973 w 1412"/>
                  <a:gd name="T87" fmla="*/ 1345 h 1345"/>
                  <a:gd name="T88" fmla="*/ 995 w 1412"/>
                  <a:gd name="T89" fmla="*/ 1345 h 1345"/>
                  <a:gd name="T90" fmla="*/ 1017 w 1412"/>
                  <a:gd name="T91" fmla="*/ 1345 h 1345"/>
                  <a:gd name="T92" fmla="*/ 1039 w 1412"/>
                  <a:gd name="T93" fmla="*/ 1345 h 1345"/>
                  <a:gd name="T94" fmla="*/ 1062 w 1412"/>
                  <a:gd name="T95" fmla="*/ 1345 h 1345"/>
                  <a:gd name="T96" fmla="*/ 1084 w 1412"/>
                  <a:gd name="T97" fmla="*/ 1345 h 1345"/>
                  <a:gd name="T98" fmla="*/ 1106 w 1412"/>
                  <a:gd name="T99" fmla="*/ 1345 h 1345"/>
                  <a:gd name="T100" fmla="*/ 1128 w 1412"/>
                  <a:gd name="T101" fmla="*/ 1345 h 1345"/>
                  <a:gd name="T102" fmla="*/ 1151 w 1412"/>
                  <a:gd name="T103" fmla="*/ 1345 h 1345"/>
                  <a:gd name="T104" fmla="*/ 1173 w 1412"/>
                  <a:gd name="T105" fmla="*/ 1345 h 1345"/>
                  <a:gd name="T106" fmla="*/ 1195 w 1412"/>
                  <a:gd name="T107" fmla="*/ 1345 h 1345"/>
                  <a:gd name="T108" fmla="*/ 1217 w 1412"/>
                  <a:gd name="T109" fmla="*/ 1345 h 1345"/>
                  <a:gd name="T110" fmla="*/ 1239 w 1412"/>
                  <a:gd name="T111" fmla="*/ 1345 h 1345"/>
                  <a:gd name="T112" fmla="*/ 1262 w 1412"/>
                  <a:gd name="T113" fmla="*/ 1345 h 1345"/>
                  <a:gd name="T114" fmla="*/ 1284 w 1412"/>
                  <a:gd name="T115" fmla="*/ 1345 h 1345"/>
                  <a:gd name="T116" fmla="*/ 1306 w 1412"/>
                  <a:gd name="T117" fmla="*/ 1345 h 1345"/>
                  <a:gd name="T118" fmla="*/ 1328 w 1412"/>
                  <a:gd name="T119" fmla="*/ 1345 h 1345"/>
                  <a:gd name="T120" fmla="*/ 1351 w 1412"/>
                  <a:gd name="T121" fmla="*/ 1345 h 1345"/>
                  <a:gd name="T122" fmla="*/ 1373 w 1412"/>
                  <a:gd name="T123" fmla="*/ 1345 h 1345"/>
                  <a:gd name="T124" fmla="*/ 1395 w 1412"/>
                  <a:gd name="T125" fmla="*/ 1345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12" h="1345">
                    <a:moveTo>
                      <a:pt x="0" y="1345"/>
                    </a:moveTo>
                    <a:lnTo>
                      <a:pt x="6" y="1345"/>
                    </a:lnTo>
                    <a:lnTo>
                      <a:pt x="11" y="1345"/>
                    </a:lnTo>
                    <a:lnTo>
                      <a:pt x="17" y="1345"/>
                    </a:lnTo>
                    <a:lnTo>
                      <a:pt x="23" y="1345"/>
                    </a:lnTo>
                    <a:lnTo>
                      <a:pt x="28" y="1345"/>
                    </a:lnTo>
                    <a:lnTo>
                      <a:pt x="34" y="1345"/>
                    </a:lnTo>
                    <a:lnTo>
                      <a:pt x="39" y="1345"/>
                    </a:lnTo>
                    <a:lnTo>
                      <a:pt x="45" y="1345"/>
                    </a:lnTo>
                    <a:lnTo>
                      <a:pt x="50" y="1345"/>
                    </a:lnTo>
                    <a:lnTo>
                      <a:pt x="56" y="1345"/>
                    </a:lnTo>
                    <a:lnTo>
                      <a:pt x="61" y="1345"/>
                    </a:lnTo>
                    <a:lnTo>
                      <a:pt x="67" y="1345"/>
                    </a:lnTo>
                    <a:lnTo>
                      <a:pt x="73" y="1345"/>
                    </a:lnTo>
                    <a:lnTo>
                      <a:pt x="78" y="1345"/>
                    </a:lnTo>
                    <a:lnTo>
                      <a:pt x="84" y="1345"/>
                    </a:lnTo>
                    <a:lnTo>
                      <a:pt x="89" y="1345"/>
                    </a:lnTo>
                    <a:lnTo>
                      <a:pt x="95" y="1345"/>
                    </a:lnTo>
                    <a:lnTo>
                      <a:pt x="100" y="1345"/>
                    </a:lnTo>
                    <a:lnTo>
                      <a:pt x="106" y="1345"/>
                    </a:lnTo>
                    <a:lnTo>
                      <a:pt x="111" y="1345"/>
                    </a:lnTo>
                    <a:lnTo>
                      <a:pt x="117" y="1345"/>
                    </a:lnTo>
                    <a:lnTo>
                      <a:pt x="123" y="1345"/>
                    </a:lnTo>
                    <a:lnTo>
                      <a:pt x="128" y="1345"/>
                    </a:lnTo>
                    <a:lnTo>
                      <a:pt x="134" y="1345"/>
                    </a:lnTo>
                    <a:lnTo>
                      <a:pt x="139" y="1345"/>
                    </a:lnTo>
                    <a:lnTo>
                      <a:pt x="145" y="1345"/>
                    </a:lnTo>
                    <a:lnTo>
                      <a:pt x="150" y="1345"/>
                    </a:lnTo>
                    <a:lnTo>
                      <a:pt x="156" y="1345"/>
                    </a:lnTo>
                    <a:lnTo>
                      <a:pt x="161" y="1345"/>
                    </a:lnTo>
                    <a:lnTo>
                      <a:pt x="167" y="1345"/>
                    </a:lnTo>
                    <a:lnTo>
                      <a:pt x="173" y="1345"/>
                    </a:lnTo>
                    <a:lnTo>
                      <a:pt x="178" y="1345"/>
                    </a:lnTo>
                    <a:lnTo>
                      <a:pt x="184" y="1345"/>
                    </a:lnTo>
                    <a:lnTo>
                      <a:pt x="189" y="1345"/>
                    </a:lnTo>
                    <a:lnTo>
                      <a:pt x="195" y="1345"/>
                    </a:lnTo>
                    <a:lnTo>
                      <a:pt x="200" y="1345"/>
                    </a:lnTo>
                    <a:lnTo>
                      <a:pt x="206" y="1345"/>
                    </a:lnTo>
                    <a:lnTo>
                      <a:pt x="211" y="1340"/>
                    </a:lnTo>
                    <a:lnTo>
                      <a:pt x="217" y="1334"/>
                    </a:lnTo>
                    <a:lnTo>
                      <a:pt x="223" y="1323"/>
                    </a:lnTo>
                    <a:lnTo>
                      <a:pt x="228" y="1306"/>
                    </a:lnTo>
                    <a:lnTo>
                      <a:pt x="234" y="1284"/>
                    </a:lnTo>
                    <a:lnTo>
                      <a:pt x="239" y="1245"/>
                    </a:lnTo>
                    <a:lnTo>
                      <a:pt x="245" y="1184"/>
                    </a:lnTo>
                    <a:lnTo>
                      <a:pt x="250" y="1084"/>
                    </a:lnTo>
                    <a:lnTo>
                      <a:pt x="256" y="945"/>
                    </a:lnTo>
                    <a:lnTo>
                      <a:pt x="261" y="767"/>
                    </a:lnTo>
                    <a:lnTo>
                      <a:pt x="267" y="562"/>
                    </a:lnTo>
                    <a:lnTo>
                      <a:pt x="273" y="334"/>
                    </a:lnTo>
                    <a:lnTo>
                      <a:pt x="278" y="150"/>
                    </a:lnTo>
                    <a:lnTo>
                      <a:pt x="284" y="34"/>
                    </a:lnTo>
                    <a:lnTo>
                      <a:pt x="289" y="0"/>
                    </a:lnTo>
                    <a:lnTo>
                      <a:pt x="295" y="34"/>
                    </a:lnTo>
                    <a:lnTo>
                      <a:pt x="300" y="112"/>
                    </a:lnTo>
                    <a:lnTo>
                      <a:pt x="306" y="217"/>
                    </a:lnTo>
                    <a:lnTo>
                      <a:pt x="311" y="345"/>
                    </a:lnTo>
                    <a:lnTo>
                      <a:pt x="317" y="478"/>
                    </a:lnTo>
                    <a:lnTo>
                      <a:pt x="323" y="628"/>
                    </a:lnTo>
                    <a:lnTo>
                      <a:pt x="328" y="756"/>
                    </a:lnTo>
                    <a:lnTo>
                      <a:pt x="334" y="862"/>
                    </a:lnTo>
                    <a:lnTo>
                      <a:pt x="339" y="940"/>
                    </a:lnTo>
                    <a:lnTo>
                      <a:pt x="345" y="1001"/>
                    </a:lnTo>
                    <a:lnTo>
                      <a:pt x="350" y="1051"/>
                    </a:lnTo>
                    <a:lnTo>
                      <a:pt x="356" y="1106"/>
                    </a:lnTo>
                    <a:lnTo>
                      <a:pt x="362" y="1151"/>
                    </a:lnTo>
                    <a:lnTo>
                      <a:pt x="367" y="1195"/>
                    </a:lnTo>
                    <a:lnTo>
                      <a:pt x="373" y="1229"/>
                    </a:lnTo>
                    <a:lnTo>
                      <a:pt x="378" y="1256"/>
                    </a:lnTo>
                    <a:lnTo>
                      <a:pt x="384" y="1262"/>
                    </a:lnTo>
                    <a:lnTo>
                      <a:pt x="389" y="1268"/>
                    </a:lnTo>
                    <a:lnTo>
                      <a:pt x="395" y="1268"/>
                    </a:lnTo>
                    <a:lnTo>
                      <a:pt x="400" y="1262"/>
                    </a:lnTo>
                    <a:lnTo>
                      <a:pt x="406" y="1251"/>
                    </a:lnTo>
                    <a:lnTo>
                      <a:pt x="412" y="1245"/>
                    </a:lnTo>
                    <a:lnTo>
                      <a:pt x="417" y="1234"/>
                    </a:lnTo>
                    <a:lnTo>
                      <a:pt x="423" y="1223"/>
                    </a:lnTo>
                    <a:lnTo>
                      <a:pt x="428" y="1218"/>
                    </a:lnTo>
                    <a:lnTo>
                      <a:pt x="434" y="1212"/>
                    </a:lnTo>
                    <a:lnTo>
                      <a:pt x="439" y="1206"/>
                    </a:lnTo>
                    <a:lnTo>
                      <a:pt x="445" y="1212"/>
                    </a:lnTo>
                    <a:lnTo>
                      <a:pt x="450" y="1218"/>
                    </a:lnTo>
                    <a:lnTo>
                      <a:pt x="456" y="1223"/>
                    </a:lnTo>
                    <a:lnTo>
                      <a:pt x="462" y="1229"/>
                    </a:lnTo>
                    <a:lnTo>
                      <a:pt x="467" y="1240"/>
                    </a:lnTo>
                    <a:lnTo>
                      <a:pt x="473" y="1240"/>
                    </a:lnTo>
                    <a:lnTo>
                      <a:pt x="478" y="1245"/>
                    </a:lnTo>
                    <a:lnTo>
                      <a:pt x="484" y="1251"/>
                    </a:lnTo>
                    <a:lnTo>
                      <a:pt x="489" y="1256"/>
                    </a:lnTo>
                    <a:lnTo>
                      <a:pt x="495" y="1256"/>
                    </a:lnTo>
                    <a:lnTo>
                      <a:pt x="500" y="1256"/>
                    </a:lnTo>
                    <a:lnTo>
                      <a:pt x="506" y="1256"/>
                    </a:lnTo>
                    <a:lnTo>
                      <a:pt x="512" y="1256"/>
                    </a:lnTo>
                    <a:lnTo>
                      <a:pt x="517" y="1256"/>
                    </a:lnTo>
                    <a:lnTo>
                      <a:pt x="523" y="1256"/>
                    </a:lnTo>
                    <a:lnTo>
                      <a:pt x="528" y="1256"/>
                    </a:lnTo>
                    <a:lnTo>
                      <a:pt x="534" y="1251"/>
                    </a:lnTo>
                    <a:lnTo>
                      <a:pt x="539" y="1245"/>
                    </a:lnTo>
                    <a:lnTo>
                      <a:pt x="545" y="1240"/>
                    </a:lnTo>
                    <a:lnTo>
                      <a:pt x="550" y="1229"/>
                    </a:lnTo>
                    <a:lnTo>
                      <a:pt x="556" y="1223"/>
                    </a:lnTo>
                    <a:lnTo>
                      <a:pt x="562" y="1223"/>
                    </a:lnTo>
                    <a:lnTo>
                      <a:pt x="567" y="1223"/>
                    </a:lnTo>
                    <a:lnTo>
                      <a:pt x="573" y="1229"/>
                    </a:lnTo>
                    <a:lnTo>
                      <a:pt x="578" y="1234"/>
                    </a:lnTo>
                    <a:lnTo>
                      <a:pt x="584" y="1240"/>
                    </a:lnTo>
                    <a:lnTo>
                      <a:pt x="589" y="1245"/>
                    </a:lnTo>
                    <a:lnTo>
                      <a:pt x="595" y="1245"/>
                    </a:lnTo>
                    <a:lnTo>
                      <a:pt x="600" y="1251"/>
                    </a:lnTo>
                    <a:lnTo>
                      <a:pt x="606" y="1251"/>
                    </a:lnTo>
                    <a:lnTo>
                      <a:pt x="612" y="1245"/>
                    </a:lnTo>
                    <a:lnTo>
                      <a:pt x="617" y="1240"/>
                    </a:lnTo>
                    <a:lnTo>
                      <a:pt x="623" y="1234"/>
                    </a:lnTo>
                    <a:lnTo>
                      <a:pt x="628" y="1223"/>
                    </a:lnTo>
                    <a:lnTo>
                      <a:pt x="634" y="1218"/>
                    </a:lnTo>
                    <a:lnTo>
                      <a:pt x="639" y="1212"/>
                    </a:lnTo>
                    <a:lnTo>
                      <a:pt x="645" y="1218"/>
                    </a:lnTo>
                    <a:lnTo>
                      <a:pt x="650" y="1223"/>
                    </a:lnTo>
                    <a:lnTo>
                      <a:pt x="656" y="1229"/>
                    </a:lnTo>
                    <a:lnTo>
                      <a:pt x="662" y="1240"/>
                    </a:lnTo>
                    <a:lnTo>
                      <a:pt x="667" y="1245"/>
                    </a:lnTo>
                    <a:lnTo>
                      <a:pt x="673" y="1240"/>
                    </a:lnTo>
                    <a:lnTo>
                      <a:pt x="678" y="1234"/>
                    </a:lnTo>
                    <a:lnTo>
                      <a:pt x="684" y="1229"/>
                    </a:lnTo>
                    <a:lnTo>
                      <a:pt x="689" y="1218"/>
                    </a:lnTo>
                    <a:lnTo>
                      <a:pt x="695" y="1206"/>
                    </a:lnTo>
                    <a:lnTo>
                      <a:pt x="700" y="1201"/>
                    </a:lnTo>
                    <a:lnTo>
                      <a:pt x="706" y="1195"/>
                    </a:lnTo>
                    <a:lnTo>
                      <a:pt x="712" y="1201"/>
                    </a:lnTo>
                    <a:lnTo>
                      <a:pt x="717" y="1206"/>
                    </a:lnTo>
                    <a:lnTo>
                      <a:pt x="723" y="1218"/>
                    </a:lnTo>
                    <a:lnTo>
                      <a:pt x="728" y="1229"/>
                    </a:lnTo>
                    <a:lnTo>
                      <a:pt x="734" y="1234"/>
                    </a:lnTo>
                    <a:lnTo>
                      <a:pt x="739" y="1240"/>
                    </a:lnTo>
                    <a:lnTo>
                      <a:pt x="745" y="1234"/>
                    </a:lnTo>
                    <a:lnTo>
                      <a:pt x="750" y="1223"/>
                    </a:lnTo>
                    <a:lnTo>
                      <a:pt x="756" y="1201"/>
                    </a:lnTo>
                    <a:lnTo>
                      <a:pt x="762" y="1173"/>
                    </a:lnTo>
                    <a:lnTo>
                      <a:pt x="767" y="1134"/>
                    </a:lnTo>
                    <a:lnTo>
                      <a:pt x="773" y="1101"/>
                    </a:lnTo>
                    <a:lnTo>
                      <a:pt x="778" y="1062"/>
                    </a:lnTo>
                    <a:lnTo>
                      <a:pt x="784" y="1023"/>
                    </a:lnTo>
                    <a:lnTo>
                      <a:pt x="789" y="990"/>
                    </a:lnTo>
                    <a:lnTo>
                      <a:pt x="795" y="973"/>
                    </a:lnTo>
                    <a:lnTo>
                      <a:pt x="800" y="962"/>
                    </a:lnTo>
                    <a:lnTo>
                      <a:pt x="806" y="956"/>
                    </a:lnTo>
                    <a:lnTo>
                      <a:pt x="812" y="962"/>
                    </a:lnTo>
                    <a:lnTo>
                      <a:pt x="817" y="967"/>
                    </a:lnTo>
                    <a:lnTo>
                      <a:pt x="823" y="973"/>
                    </a:lnTo>
                    <a:lnTo>
                      <a:pt x="828" y="984"/>
                    </a:lnTo>
                    <a:lnTo>
                      <a:pt x="834" y="990"/>
                    </a:lnTo>
                    <a:lnTo>
                      <a:pt x="839" y="1006"/>
                    </a:lnTo>
                    <a:lnTo>
                      <a:pt x="845" y="1040"/>
                    </a:lnTo>
                    <a:lnTo>
                      <a:pt x="851" y="1067"/>
                    </a:lnTo>
                    <a:lnTo>
                      <a:pt x="856" y="1106"/>
                    </a:lnTo>
                    <a:lnTo>
                      <a:pt x="862" y="1151"/>
                    </a:lnTo>
                    <a:lnTo>
                      <a:pt x="867" y="1195"/>
                    </a:lnTo>
                    <a:lnTo>
                      <a:pt x="873" y="1234"/>
                    </a:lnTo>
                    <a:lnTo>
                      <a:pt x="878" y="1262"/>
                    </a:lnTo>
                    <a:lnTo>
                      <a:pt x="884" y="1284"/>
                    </a:lnTo>
                    <a:lnTo>
                      <a:pt x="889" y="1301"/>
                    </a:lnTo>
                    <a:lnTo>
                      <a:pt x="895" y="1306"/>
                    </a:lnTo>
                    <a:lnTo>
                      <a:pt x="901" y="1306"/>
                    </a:lnTo>
                    <a:lnTo>
                      <a:pt x="906" y="1301"/>
                    </a:lnTo>
                    <a:lnTo>
                      <a:pt x="912" y="1295"/>
                    </a:lnTo>
                    <a:lnTo>
                      <a:pt x="917" y="1290"/>
                    </a:lnTo>
                    <a:lnTo>
                      <a:pt x="923" y="1284"/>
                    </a:lnTo>
                    <a:lnTo>
                      <a:pt x="928" y="1290"/>
                    </a:lnTo>
                    <a:lnTo>
                      <a:pt x="934" y="1295"/>
                    </a:lnTo>
                    <a:lnTo>
                      <a:pt x="939" y="1301"/>
                    </a:lnTo>
                    <a:lnTo>
                      <a:pt x="945" y="1312"/>
                    </a:lnTo>
                    <a:lnTo>
                      <a:pt x="951" y="1323"/>
                    </a:lnTo>
                    <a:lnTo>
                      <a:pt x="956" y="1329"/>
                    </a:lnTo>
                    <a:lnTo>
                      <a:pt x="962" y="1340"/>
                    </a:lnTo>
                    <a:lnTo>
                      <a:pt x="967" y="1340"/>
                    </a:lnTo>
                    <a:lnTo>
                      <a:pt x="973" y="1345"/>
                    </a:lnTo>
                    <a:lnTo>
                      <a:pt x="978" y="1345"/>
                    </a:lnTo>
                    <a:lnTo>
                      <a:pt x="984" y="1345"/>
                    </a:lnTo>
                    <a:lnTo>
                      <a:pt x="989" y="1345"/>
                    </a:lnTo>
                    <a:lnTo>
                      <a:pt x="995" y="1345"/>
                    </a:lnTo>
                    <a:lnTo>
                      <a:pt x="1001" y="1345"/>
                    </a:lnTo>
                    <a:lnTo>
                      <a:pt x="1006" y="1345"/>
                    </a:lnTo>
                    <a:lnTo>
                      <a:pt x="1012" y="1345"/>
                    </a:lnTo>
                    <a:lnTo>
                      <a:pt x="1017" y="1345"/>
                    </a:lnTo>
                    <a:lnTo>
                      <a:pt x="1023" y="1345"/>
                    </a:lnTo>
                    <a:lnTo>
                      <a:pt x="1028" y="1345"/>
                    </a:lnTo>
                    <a:lnTo>
                      <a:pt x="1034" y="1345"/>
                    </a:lnTo>
                    <a:lnTo>
                      <a:pt x="1039" y="1345"/>
                    </a:lnTo>
                    <a:lnTo>
                      <a:pt x="1045" y="1345"/>
                    </a:lnTo>
                    <a:lnTo>
                      <a:pt x="1051" y="1345"/>
                    </a:lnTo>
                    <a:lnTo>
                      <a:pt x="1056" y="1345"/>
                    </a:lnTo>
                    <a:lnTo>
                      <a:pt x="1062" y="1345"/>
                    </a:lnTo>
                    <a:lnTo>
                      <a:pt x="1067" y="1345"/>
                    </a:lnTo>
                    <a:lnTo>
                      <a:pt x="1073" y="1345"/>
                    </a:lnTo>
                    <a:lnTo>
                      <a:pt x="1078" y="1345"/>
                    </a:lnTo>
                    <a:lnTo>
                      <a:pt x="1084" y="1345"/>
                    </a:lnTo>
                    <a:lnTo>
                      <a:pt x="1089" y="1345"/>
                    </a:lnTo>
                    <a:lnTo>
                      <a:pt x="1095" y="1345"/>
                    </a:lnTo>
                    <a:lnTo>
                      <a:pt x="1101" y="1345"/>
                    </a:lnTo>
                    <a:lnTo>
                      <a:pt x="1106" y="1345"/>
                    </a:lnTo>
                    <a:lnTo>
                      <a:pt x="1112" y="1345"/>
                    </a:lnTo>
                    <a:lnTo>
                      <a:pt x="1117" y="1345"/>
                    </a:lnTo>
                    <a:lnTo>
                      <a:pt x="1123" y="1345"/>
                    </a:lnTo>
                    <a:lnTo>
                      <a:pt x="1128" y="1345"/>
                    </a:lnTo>
                    <a:lnTo>
                      <a:pt x="1134" y="1345"/>
                    </a:lnTo>
                    <a:lnTo>
                      <a:pt x="1139" y="1345"/>
                    </a:lnTo>
                    <a:lnTo>
                      <a:pt x="1145" y="1345"/>
                    </a:lnTo>
                    <a:lnTo>
                      <a:pt x="1151" y="1345"/>
                    </a:lnTo>
                    <a:lnTo>
                      <a:pt x="1156" y="1345"/>
                    </a:lnTo>
                    <a:lnTo>
                      <a:pt x="1162" y="1345"/>
                    </a:lnTo>
                    <a:lnTo>
                      <a:pt x="1167" y="1345"/>
                    </a:lnTo>
                    <a:lnTo>
                      <a:pt x="1173" y="1345"/>
                    </a:lnTo>
                    <a:lnTo>
                      <a:pt x="1178" y="1345"/>
                    </a:lnTo>
                    <a:lnTo>
                      <a:pt x="1184" y="1345"/>
                    </a:lnTo>
                    <a:lnTo>
                      <a:pt x="1189" y="1345"/>
                    </a:lnTo>
                    <a:lnTo>
                      <a:pt x="1195" y="1345"/>
                    </a:lnTo>
                    <a:lnTo>
                      <a:pt x="1201" y="1345"/>
                    </a:lnTo>
                    <a:lnTo>
                      <a:pt x="1206" y="1345"/>
                    </a:lnTo>
                    <a:lnTo>
                      <a:pt x="1212" y="1345"/>
                    </a:lnTo>
                    <a:lnTo>
                      <a:pt x="1217" y="1345"/>
                    </a:lnTo>
                    <a:lnTo>
                      <a:pt x="1223" y="1345"/>
                    </a:lnTo>
                    <a:lnTo>
                      <a:pt x="1228" y="1345"/>
                    </a:lnTo>
                    <a:lnTo>
                      <a:pt x="1234" y="1345"/>
                    </a:lnTo>
                    <a:lnTo>
                      <a:pt x="1239" y="1345"/>
                    </a:lnTo>
                    <a:lnTo>
                      <a:pt x="1245" y="1345"/>
                    </a:lnTo>
                    <a:lnTo>
                      <a:pt x="1251" y="1345"/>
                    </a:lnTo>
                    <a:lnTo>
                      <a:pt x="1256" y="1345"/>
                    </a:lnTo>
                    <a:lnTo>
                      <a:pt x="1262" y="1345"/>
                    </a:lnTo>
                    <a:lnTo>
                      <a:pt x="1267" y="1345"/>
                    </a:lnTo>
                    <a:lnTo>
                      <a:pt x="1273" y="1345"/>
                    </a:lnTo>
                    <a:lnTo>
                      <a:pt x="1278" y="1345"/>
                    </a:lnTo>
                    <a:lnTo>
                      <a:pt x="1284" y="1345"/>
                    </a:lnTo>
                    <a:lnTo>
                      <a:pt x="1289" y="1345"/>
                    </a:lnTo>
                    <a:lnTo>
                      <a:pt x="1295" y="1345"/>
                    </a:lnTo>
                    <a:lnTo>
                      <a:pt x="1301" y="1345"/>
                    </a:lnTo>
                    <a:lnTo>
                      <a:pt x="1306" y="1345"/>
                    </a:lnTo>
                    <a:lnTo>
                      <a:pt x="1312" y="1345"/>
                    </a:lnTo>
                    <a:lnTo>
                      <a:pt x="1317" y="1345"/>
                    </a:lnTo>
                    <a:lnTo>
                      <a:pt x="1323" y="1345"/>
                    </a:lnTo>
                    <a:lnTo>
                      <a:pt x="1328" y="1345"/>
                    </a:lnTo>
                    <a:lnTo>
                      <a:pt x="1334" y="1345"/>
                    </a:lnTo>
                    <a:lnTo>
                      <a:pt x="1339" y="1345"/>
                    </a:lnTo>
                    <a:lnTo>
                      <a:pt x="1345" y="1345"/>
                    </a:lnTo>
                    <a:lnTo>
                      <a:pt x="1351" y="1345"/>
                    </a:lnTo>
                    <a:lnTo>
                      <a:pt x="1356" y="1345"/>
                    </a:lnTo>
                    <a:lnTo>
                      <a:pt x="1362" y="1345"/>
                    </a:lnTo>
                    <a:lnTo>
                      <a:pt x="1367" y="1345"/>
                    </a:lnTo>
                    <a:lnTo>
                      <a:pt x="1373" y="1345"/>
                    </a:lnTo>
                    <a:lnTo>
                      <a:pt x="1378" y="1345"/>
                    </a:lnTo>
                    <a:lnTo>
                      <a:pt x="1384" y="1345"/>
                    </a:lnTo>
                    <a:lnTo>
                      <a:pt x="1390" y="1345"/>
                    </a:lnTo>
                    <a:lnTo>
                      <a:pt x="1395" y="1345"/>
                    </a:lnTo>
                    <a:lnTo>
                      <a:pt x="1401" y="1345"/>
                    </a:lnTo>
                    <a:lnTo>
                      <a:pt x="1406" y="1345"/>
                    </a:lnTo>
                    <a:lnTo>
                      <a:pt x="1412" y="1345"/>
                    </a:lnTo>
                  </a:path>
                </a:pathLst>
              </a:custGeom>
              <a:noFill/>
              <a:ln w="26988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" name="Freeform 115"/>
              <p:cNvSpPr>
                <a:spLocks/>
              </p:cNvSpPr>
              <p:nvPr/>
            </p:nvSpPr>
            <p:spPr bwMode="auto">
              <a:xfrm>
                <a:off x="4843" y="2675"/>
                <a:ext cx="144" cy="89"/>
              </a:xfrm>
              <a:custGeom>
                <a:avLst/>
                <a:gdLst>
                  <a:gd name="T0" fmla="*/ 0 w 144"/>
                  <a:gd name="T1" fmla="*/ 6 h 89"/>
                  <a:gd name="T2" fmla="*/ 0 w 144"/>
                  <a:gd name="T3" fmla="*/ 89 h 89"/>
                  <a:gd name="T4" fmla="*/ 0 w 144"/>
                  <a:gd name="T5" fmla="*/ 89 h 89"/>
                  <a:gd name="T6" fmla="*/ 144 w 144"/>
                  <a:gd name="T7" fmla="*/ 89 h 89"/>
                  <a:gd name="T8" fmla="*/ 144 w 144"/>
                  <a:gd name="T9" fmla="*/ 0 h 89"/>
                  <a:gd name="T10" fmla="*/ 144 w 144"/>
                  <a:gd name="T11" fmla="*/ 0 h 89"/>
                  <a:gd name="T12" fmla="*/ 0 w 144"/>
                  <a:gd name="T13" fmla="*/ 0 h 89"/>
                  <a:gd name="T14" fmla="*/ 0 w 144"/>
                  <a:gd name="T15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89">
                    <a:moveTo>
                      <a:pt x="0" y="6"/>
                    </a:moveTo>
                    <a:lnTo>
                      <a:pt x="0" y="89"/>
                    </a:lnTo>
                    <a:lnTo>
                      <a:pt x="0" y="89"/>
                    </a:lnTo>
                    <a:lnTo>
                      <a:pt x="144" y="89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06" name="Freeform 224"/>
            <p:cNvSpPr>
              <a:spLocks/>
            </p:cNvSpPr>
            <p:nvPr/>
          </p:nvSpPr>
          <p:spPr bwMode="auto">
            <a:xfrm>
              <a:off x="1607617" y="4328073"/>
              <a:ext cx="1751918" cy="1674168"/>
            </a:xfrm>
            <a:custGeom>
              <a:avLst/>
              <a:gdLst>
                <a:gd name="T0" fmla="*/ 23 w 1417"/>
                <a:gd name="T1" fmla="*/ 1345 h 1345"/>
                <a:gd name="T2" fmla="*/ 50 w 1417"/>
                <a:gd name="T3" fmla="*/ 1345 h 1345"/>
                <a:gd name="T4" fmla="*/ 78 w 1417"/>
                <a:gd name="T5" fmla="*/ 1345 h 1345"/>
                <a:gd name="T6" fmla="*/ 106 w 1417"/>
                <a:gd name="T7" fmla="*/ 1345 h 1345"/>
                <a:gd name="T8" fmla="*/ 134 w 1417"/>
                <a:gd name="T9" fmla="*/ 1345 h 1345"/>
                <a:gd name="T10" fmla="*/ 162 w 1417"/>
                <a:gd name="T11" fmla="*/ 1345 h 1345"/>
                <a:gd name="T12" fmla="*/ 189 w 1417"/>
                <a:gd name="T13" fmla="*/ 1345 h 1345"/>
                <a:gd name="T14" fmla="*/ 217 w 1417"/>
                <a:gd name="T15" fmla="*/ 1345 h 1345"/>
                <a:gd name="T16" fmla="*/ 245 w 1417"/>
                <a:gd name="T17" fmla="*/ 1345 h 1345"/>
                <a:gd name="T18" fmla="*/ 273 w 1417"/>
                <a:gd name="T19" fmla="*/ 1239 h 1345"/>
                <a:gd name="T20" fmla="*/ 300 w 1417"/>
                <a:gd name="T21" fmla="*/ 5 h 1345"/>
                <a:gd name="T22" fmla="*/ 328 w 1417"/>
                <a:gd name="T23" fmla="*/ 1006 h 1345"/>
                <a:gd name="T24" fmla="*/ 356 w 1417"/>
                <a:gd name="T25" fmla="*/ 1339 h 1345"/>
                <a:gd name="T26" fmla="*/ 384 w 1417"/>
                <a:gd name="T27" fmla="*/ 1345 h 1345"/>
                <a:gd name="T28" fmla="*/ 412 w 1417"/>
                <a:gd name="T29" fmla="*/ 1345 h 1345"/>
                <a:gd name="T30" fmla="*/ 439 w 1417"/>
                <a:gd name="T31" fmla="*/ 1345 h 1345"/>
                <a:gd name="T32" fmla="*/ 467 w 1417"/>
                <a:gd name="T33" fmla="*/ 1345 h 1345"/>
                <a:gd name="T34" fmla="*/ 495 w 1417"/>
                <a:gd name="T35" fmla="*/ 1345 h 1345"/>
                <a:gd name="T36" fmla="*/ 523 w 1417"/>
                <a:gd name="T37" fmla="*/ 1345 h 1345"/>
                <a:gd name="T38" fmla="*/ 551 w 1417"/>
                <a:gd name="T39" fmla="*/ 1345 h 1345"/>
                <a:gd name="T40" fmla="*/ 578 w 1417"/>
                <a:gd name="T41" fmla="*/ 1345 h 1345"/>
                <a:gd name="T42" fmla="*/ 606 w 1417"/>
                <a:gd name="T43" fmla="*/ 1345 h 1345"/>
                <a:gd name="T44" fmla="*/ 634 w 1417"/>
                <a:gd name="T45" fmla="*/ 1345 h 1345"/>
                <a:gd name="T46" fmla="*/ 662 w 1417"/>
                <a:gd name="T47" fmla="*/ 1345 h 1345"/>
                <a:gd name="T48" fmla="*/ 689 w 1417"/>
                <a:gd name="T49" fmla="*/ 1345 h 1345"/>
                <a:gd name="T50" fmla="*/ 717 w 1417"/>
                <a:gd name="T51" fmla="*/ 1345 h 1345"/>
                <a:gd name="T52" fmla="*/ 745 w 1417"/>
                <a:gd name="T53" fmla="*/ 1345 h 1345"/>
                <a:gd name="T54" fmla="*/ 773 w 1417"/>
                <a:gd name="T55" fmla="*/ 1345 h 1345"/>
                <a:gd name="T56" fmla="*/ 801 w 1417"/>
                <a:gd name="T57" fmla="*/ 1345 h 1345"/>
                <a:gd name="T58" fmla="*/ 828 w 1417"/>
                <a:gd name="T59" fmla="*/ 1345 h 1345"/>
                <a:gd name="T60" fmla="*/ 856 w 1417"/>
                <a:gd name="T61" fmla="*/ 1345 h 1345"/>
                <a:gd name="T62" fmla="*/ 884 w 1417"/>
                <a:gd name="T63" fmla="*/ 1345 h 1345"/>
                <a:gd name="T64" fmla="*/ 912 w 1417"/>
                <a:gd name="T65" fmla="*/ 1345 h 1345"/>
                <a:gd name="T66" fmla="*/ 939 w 1417"/>
                <a:gd name="T67" fmla="*/ 1345 h 1345"/>
                <a:gd name="T68" fmla="*/ 967 w 1417"/>
                <a:gd name="T69" fmla="*/ 1345 h 1345"/>
                <a:gd name="T70" fmla="*/ 995 w 1417"/>
                <a:gd name="T71" fmla="*/ 1345 h 1345"/>
                <a:gd name="T72" fmla="*/ 1023 w 1417"/>
                <a:gd name="T73" fmla="*/ 1345 h 1345"/>
                <a:gd name="T74" fmla="*/ 1051 w 1417"/>
                <a:gd name="T75" fmla="*/ 1345 h 1345"/>
                <a:gd name="T76" fmla="*/ 1078 w 1417"/>
                <a:gd name="T77" fmla="*/ 1345 h 1345"/>
                <a:gd name="T78" fmla="*/ 1106 w 1417"/>
                <a:gd name="T79" fmla="*/ 1345 h 1345"/>
                <a:gd name="T80" fmla="*/ 1134 w 1417"/>
                <a:gd name="T81" fmla="*/ 1345 h 1345"/>
                <a:gd name="T82" fmla="*/ 1162 w 1417"/>
                <a:gd name="T83" fmla="*/ 1345 h 1345"/>
                <a:gd name="T84" fmla="*/ 1190 w 1417"/>
                <a:gd name="T85" fmla="*/ 1345 h 1345"/>
                <a:gd name="T86" fmla="*/ 1217 w 1417"/>
                <a:gd name="T87" fmla="*/ 1345 h 1345"/>
                <a:gd name="T88" fmla="*/ 1245 w 1417"/>
                <a:gd name="T89" fmla="*/ 1345 h 1345"/>
                <a:gd name="T90" fmla="*/ 1273 w 1417"/>
                <a:gd name="T91" fmla="*/ 1345 h 1345"/>
                <a:gd name="T92" fmla="*/ 1301 w 1417"/>
                <a:gd name="T93" fmla="*/ 1345 h 1345"/>
                <a:gd name="T94" fmla="*/ 1328 w 1417"/>
                <a:gd name="T95" fmla="*/ 1345 h 1345"/>
                <a:gd name="T96" fmla="*/ 1356 w 1417"/>
                <a:gd name="T97" fmla="*/ 1345 h 1345"/>
                <a:gd name="T98" fmla="*/ 1384 w 1417"/>
                <a:gd name="T99" fmla="*/ 1345 h 1345"/>
                <a:gd name="T100" fmla="*/ 1412 w 1417"/>
                <a:gd name="T101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7" h="1345">
                  <a:moveTo>
                    <a:pt x="0" y="1345"/>
                  </a:moveTo>
                  <a:lnTo>
                    <a:pt x="6" y="1345"/>
                  </a:lnTo>
                  <a:lnTo>
                    <a:pt x="12" y="1345"/>
                  </a:lnTo>
                  <a:lnTo>
                    <a:pt x="17" y="1345"/>
                  </a:lnTo>
                  <a:lnTo>
                    <a:pt x="23" y="1345"/>
                  </a:lnTo>
                  <a:lnTo>
                    <a:pt x="28" y="1345"/>
                  </a:lnTo>
                  <a:lnTo>
                    <a:pt x="34" y="1345"/>
                  </a:lnTo>
                  <a:lnTo>
                    <a:pt x="39" y="1345"/>
                  </a:lnTo>
                  <a:lnTo>
                    <a:pt x="45" y="1345"/>
                  </a:lnTo>
                  <a:lnTo>
                    <a:pt x="50" y="1345"/>
                  </a:lnTo>
                  <a:lnTo>
                    <a:pt x="56" y="1345"/>
                  </a:lnTo>
                  <a:lnTo>
                    <a:pt x="62" y="1345"/>
                  </a:lnTo>
                  <a:lnTo>
                    <a:pt x="67" y="1345"/>
                  </a:lnTo>
                  <a:lnTo>
                    <a:pt x="73" y="1345"/>
                  </a:lnTo>
                  <a:lnTo>
                    <a:pt x="78" y="1345"/>
                  </a:lnTo>
                  <a:lnTo>
                    <a:pt x="84" y="1345"/>
                  </a:lnTo>
                  <a:lnTo>
                    <a:pt x="89" y="1345"/>
                  </a:lnTo>
                  <a:lnTo>
                    <a:pt x="95" y="1345"/>
                  </a:lnTo>
                  <a:lnTo>
                    <a:pt x="100" y="1345"/>
                  </a:lnTo>
                  <a:lnTo>
                    <a:pt x="106" y="1345"/>
                  </a:lnTo>
                  <a:lnTo>
                    <a:pt x="112" y="1345"/>
                  </a:lnTo>
                  <a:lnTo>
                    <a:pt x="117" y="1345"/>
                  </a:lnTo>
                  <a:lnTo>
                    <a:pt x="123" y="1345"/>
                  </a:lnTo>
                  <a:lnTo>
                    <a:pt x="128" y="1345"/>
                  </a:lnTo>
                  <a:lnTo>
                    <a:pt x="134" y="1345"/>
                  </a:lnTo>
                  <a:lnTo>
                    <a:pt x="139" y="1345"/>
                  </a:lnTo>
                  <a:lnTo>
                    <a:pt x="145" y="1345"/>
                  </a:lnTo>
                  <a:lnTo>
                    <a:pt x="150" y="1345"/>
                  </a:lnTo>
                  <a:lnTo>
                    <a:pt x="156" y="1345"/>
                  </a:lnTo>
                  <a:lnTo>
                    <a:pt x="162" y="1345"/>
                  </a:lnTo>
                  <a:lnTo>
                    <a:pt x="167" y="1345"/>
                  </a:lnTo>
                  <a:lnTo>
                    <a:pt x="173" y="1345"/>
                  </a:lnTo>
                  <a:lnTo>
                    <a:pt x="178" y="1345"/>
                  </a:lnTo>
                  <a:lnTo>
                    <a:pt x="184" y="1345"/>
                  </a:lnTo>
                  <a:lnTo>
                    <a:pt x="189" y="1345"/>
                  </a:lnTo>
                  <a:lnTo>
                    <a:pt x="195" y="1345"/>
                  </a:lnTo>
                  <a:lnTo>
                    <a:pt x="200" y="1345"/>
                  </a:lnTo>
                  <a:lnTo>
                    <a:pt x="206" y="1345"/>
                  </a:lnTo>
                  <a:lnTo>
                    <a:pt x="212" y="1345"/>
                  </a:lnTo>
                  <a:lnTo>
                    <a:pt x="217" y="1345"/>
                  </a:lnTo>
                  <a:lnTo>
                    <a:pt x="223" y="1345"/>
                  </a:lnTo>
                  <a:lnTo>
                    <a:pt x="228" y="1345"/>
                  </a:lnTo>
                  <a:lnTo>
                    <a:pt x="234" y="1345"/>
                  </a:lnTo>
                  <a:lnTo>
                    <a:pt x="239" y="1345"/>
                  </a:lnTo>
                  <a:lnTo>
                    <a:pt x="245" y="1345"/>
                  </a:lnTo>
                  <a:lnTo>
                    <a:pt x="250" y="1339"/>
                  </a:lnTo>
                  <a:lnTo>
                    <a:pt x="256" y="1334"/>
                  </a:lnTo>
                  <a:lnTo>
                    <a:pt x="262" y="1322"/>
                  </a:lnTo>
                  <a:lnTo>
                    <a:pt x="267" y="1300"/>
                  </a:lnTo>
                  <a:lnTo>
                    <a:pt x="273" y="1239"/>
                  </a:lnTo>
                  <a:lnTo>
                    <a:pt x="278" y="1100"/>
                  </a:lnTo>
                  <a:lnTo>
                    <a:pt x="284" y="883"/>
                  </a:lnTo>
                  <a:lnTo>
                    <a:pt x="289" y="617"/>
                  </a:lnTo>
                  <a:lnTo>
                    <a:pt x="295" y="283"/>
                  </a:lnTo>
                  <a:lnTo>
                    <a:pt x="300" y="5"/>
                  </a:lnTo>
                  <a:lnTo>
                    <a:pt x="306" y="0"/>
                  </a:lnTo>
                  <a:lnTo>
                    <a:pt x="312" y="239"/>
                  </a:lnTo>
                  <a:lnTo>
                    <a:pt x="317" y="517"/>
                  </a:lnTo>
                  <a:lnTo>
                    <a:pt x="323" y="750"/>
                  </a:lnTo>
                  <a:lnTo>
                    <a:pt x="328" y="1006"/>
                  </a:lnTo>
                  <a:lnTo>
                    <a:pt x="334" y="1195"/>
                  </a:lnTo>
                  <a:lnTo>
                    <a:pt x="339" y="1278"/>
                  </a:lnTo>
                  <a:lnTo>
                    <a:pt x="345" y="1311"/>
                  </a:lnTo>
                  <a:lnTo>
                    <a:pt x="350" y="1328"/>
                  </a:lnTo>
                  <a:lnTo>
                    <a:pt x="356" y="1339"/>
                  </a:lnTo>
                  <a:lnTo>
                    <a:pt x="362" y="1345"/>
                  </a:lnTo>
                  <a:lnTo>
                    <a:pt x="367" y="1345"/>
                  </a:lnTo>
                  <a:lnTo>
                    <a:pt x="373" y="1345"/>
                  </a:lnTo>
                  <a:lnTo>
                    <a:pt x="378" y="1345"/>
                  </a:lnTo>
                  <a:lnTo>
                    <a:pt x="384" y="1345"/>
                  </a:lnTo>
                  <a:lnTo>
                    <a:pt x="389" y="1345"/>
                  </a:lnTo>
                  <a:lnTo>
                    <a:pt x="395" y="1345"/>
                  </a:lnTo>
                  <a:lnTo>
                    <a:pt x="400" y="1345"/>
                  </a:lnTo>
                  <a:lnTo>
                    <a:pt x="406" y="1345"/>
                  </a:lnTo>
                  <a:lnTo>
                    <a:pt x="412" y="1345"/>
                  </a:lnTo>
                  <a:lnTo>
                    <a:pt x="417" y="1345"/>
                  </a:lnTo>
                  <a:lnTo>
                    <a:pt x="423" y="1345"/>
                  </a:lnTo>
                  <a:lnTo>
                    <a:pt x="428" y="1345"/>
                  </a:lnTo>
                  <a:lnTo>
                    <a:pt x="434" y="1345"/>
                  </a:lnTo>
                  <a:lnTo>
                    <a:pt x="439" y="1345"/>
                  </a:lnTo>
                  <a:lnTo>
                    <a:pt x="445" y="1345"/>
                  </a:lnTo>
                  <a:lnTo>
                    <a:pt x="450" y="1345"/>
                  </a:lnTo>
                  <a:lnTo>
                    <a:pt x="456" y="1345"/>
                  </a:lnTo>
                  <a:lnTo>
                    <a:pt x="462" y="1345"/>
                  </a:lnTo>
                  <a:lnTo>
                    <a:pt x="467" y="1345"/>
                  </a:lnTo>
                  <a:lnTo>
                    <a:pt x="473" y="1345"/>
                  </a:lnTo>
                  <a:lnTo>
                    <a:pt x="478" y="1345"/>
                  </a:lnTo>
                  <a:lnTo>
                    <a:pt x="484" y="1345"/>
                  </a:lnTo>
                  <a:lnTo>
                    <a:pt x="489" y="1345"/>
                  </a:lnTo>
                  <a:lnTo>
                    <a:pt x="495" y="1345"/>
                  </a:lnTo>
                  <a:lnTo>
                    <a:pt x="500" y="1345"/>
                  </a:lnTo>
                  <a:lnTo>
                    <a:pt x="506" y="1345"/>
                  </a:lnTo>
                  <a:lnTo>
                    <a:pt x="512" y="1345"/>
                  </a:lnTo>
                  <a:lnTo>
                    <a:pt x="517" y="1345"/>
                  </a:lnTo>
                  <a:lnTo>
                    <a:pt x="523" y="1345"/>
                  </a:lnTo>
                  <a:lnTo>
                    <a:pt x="528" y="1345"/>
                  </a:lnTo>
                  <a:lnTo>
                    <a:pt x="534" y="1345"/>
                  </a:lnTo>
                  <a:lnTo>
                    <a:pt x="539" y="1345"/>
                  </a:lnTo>
                  <a:lnTo>
                    <a:pt x="545" y="1345"/>
                  </a:lnTo>
                  <a:lnTo>
                    <a:pt x="551" y="1345"/>
                  </a:lnTo>
                  <a:lnTo>
                    <a:pt x="556" y="1345"/>
                  </a:lnTo>
                  <a:lnTo>
                    <a:pt x="562" y="1345"/>
                  </a:lnTo>
                  <a:lnTo>
                    <a:pt x="567" y="1345"/>
                  </a:lnTo>
                  <a:lnTo>
                    <a:pt x="573" y="1345"/>
                  </a:lnTo>
                  <a:lnTo>
                    <a:pt x="578" y="1345"/>
                  </a:lnTo>
                  <a:lnTo>
                    <a:pt x="584" y="1345"/>
                  </a:lnTo>
                  <a:lnTo>
                    <a:pt x="589" y="1345"/>
                  </a:lnTo>
                  <a:lnTo>
                    <a:pt x="595" y="1345"/>
                  </a:lnTo>
                  <a:lnTo>
                    <a:pt x="601" y="1345"/>
                  </a:lnTo>
                  <a:lnTo>
                    <a:pt x="606" y="1345"/>
                  </a:lnTo>
                  <a:lnTo>
                    <a:pt x="612" y="1345"/>
                  </a:lnTo>
                  <a:lnTo>
                    <a:pt x="617" y="1345"/>
                  </a:lnTo>
                  <a:lnTo>
                    <a:pt x="623" y="1345"/>
                  </a:lnTo>
                  <a:lnTo>
                    <a:pt x="628" y="1345"/>
                  </a:lnTo>
                  <a:lnTo>
                    <a:pt x="634" y="1345"/>
                  </a:lnTo>
                  <a:lnTo>
                    <a:pt x="639" y="1345"/>
                  </a:lnTo>
                  <a:lnTo>
                    <a:pt x="645" y="1345"/>
                  </a:lnTo>
                  <a:lnTo>
                    <a:pt x="651" y="1345"/>
                  </a:lnTo>
                  <a:lnTo>
                    <a:pt x="656" y="1345"/>
                  </a:lnTo>
                  <a:lnTo>
                    <a:pt x="662" y="1345"/>
                  </a:lnTo>
                  <a:lnTo>
                    <a:pt x="667" y="1345"/>
                  </a:lnTo>
                  <a:lnTo>
                    <a:pt x="673" y="1345"/>
                  </a:lnTo>
                  <a:lnTo>
                    <a:pt x="678" y="1345"/>
                  </a:lnTo>
                  <a:lnTo>
                    <a:pt x="684" y="1345"/>
                  </a:lnTo>
                  <a:lnTo>
                    <a:pt x="689" y="1345"/>
                  </a:lnTo>
                  <a:lnTo>
                    <a:pt x="695" y="1345"/>
                  </a:lnTo>
                  <a:lnTo>
                    <a:pt x="701" y="1345"/>
                  </a:lnTo>
                  <a:lnTo>
                    <a:pt x="706" y="1345"/>
                  </a:lnTo>
                  <a:lnTo>
                    <a:pt x="712" y="1345"/>
                  </a:lnTo>
                  <a:lnTo>
                    <a:pt x="717" y="1345"/>
                  </a:lnTo>
                  <a:lnTo>
                    <a:pt x="723" y="1345"/>
                  </a:lnTo>
                  <a:lnTo>
                    <a:pt x="728" y="1345"/>
                  </a:lnTo>
                  <a:lnTo>
                    <a:pt x="734" y="1345"/>
                  </a:lnTo>
                  <a:lnTo>
                    <a:pt x="739" y="1345"/>
                  </a:lnTo>
                  <a:lnTo>
                    <a:pt x="745" y="1345"/>
                  </a:lnTo>
                  <a:lnTo>
                    <a:pt x="751" y="1345"/>
                  </a:lnTo>
                  <a:lnTo>
                    <a:pt x="756" y="1345"/>
                  </a:lnTo>
                  <a:lnTo>
                    <a:pt x="762" y="1345"/>
                  </a:lnTo>
                  <a:lnTo>
                    <a:pt x="767" y="1345"/>
                  </a:lnTo>
                  <a:lnTo>
                    <a:pt x="773" y="1345"/>
                  </a:lnTo>
                  <a:lnTo>
                    <a:pt x="778" y="1345"/>
                  </a:lnTo>
                  <a:lnTo>
                    <a:pt x="784" y="1345"/>
                  </a:lnTo>
                  <a:lnTo>
                    <a:pt x="789" y="1345"/>
                  </a:lnTo>
                  <a:lnTo>
                    <a:pt x="795" y="1345"/>
                  </a:lnTo>
                  <a:lnTo>
                    <a:pt x="801" y="1345"/>
                  </a:lnTo>
                  <a:lnTo>
                    <a:pt x="806" y="1345"/>
                  </a:lnTo>
                  <a:lnTo>
                    <a:pt x="812" y="1345"/>
                  </a:lnTo>
                  <a:lnTo>
                    <a:pt x="817" y="1345"/>
                  </a:lnTo>
                  <a:lnTo>
                    <a:pt x="823" y="1345"/>
                  </a:lnTo>
                  <a:lnTo>
                    <a:pt x="828" y="1345"/>
                  </a:lnTo>
                  <a:lnTo>
                    <a:pt x="834" y="1345"/>
                  </a:lnTo>
                  <a:lnTo>
                    <a:pt x="839" y="1345"/>
                  </a:lnTo>
                  <a:lnTo>
                    <a:pt x="845" y="1345"/>
                  </a:lnTo>
                  <a:lnTo>
                    <a:pt x="851" y="1345"/>
                  </a:lnTo>
                  <a:lnTo>
                    <a:pt x="856" y="1345"/>
                  </a:lnTo>
                  <a:lnTo>
                    <a:pt x="862" y="1345"/>
                  </a:lnTo>
                  <a:lnTo>
                    <a:pt x="867" y="1345"/>
                  </a:lnTo>
                  <a:lnTo>
                    <a:pt x="873" y="1345"/>
                  </a:lnTo>
                  <a:lnTo>
                    <a:pt x="878" y="1345"/>
                  </a:lnTo>
                  <a:lnTo>
                    <a:pt x="884" y="1345"/>
                  </a:lnTo>
                  <a:lnTo>
                    <a:pt x="889" y="1345"/>
                  </a:lnTo>
                  <a:lnTo>
                    <a:pt x="895" y="1345"/>
                  </a:lnTo>
                  <a:lnTo>
                    <a:pt x="901" y="1345"/>
                  </a:lnTo>
                  <a:lnTo>
                    <a:pt x="906" y="1345"/>
                  </a:lnTo>
                  <a:lnTo>
                    <a:pt x="912" y="1345"/>
                  </a:lnTo>
                  <a:lnTo>
                    <a:pt x="917" y="1345"/>
                  </a:lnTo>
                  <a:lnTo>
                    <a:pt x="923" y="1345"/>
                  </a:lnTo>
                  <a:lnTo>
                    <a:pt x="928" y="1345"/>
                  </a:lnTo>
                  <a:lnTo>
                    <a:pt x="934" y="1345"/>
                  </a:lnTo>
                  <a:lnTo>
                    <a:pt x="939" y="1345"/>
                  </a:lnTo>
                  <a:lnTo>
                    <a:pt x="945" y="1345"/>
                  </a:lnTo>
                  <a:lnTo>
                    <a:pt x="951" y="1345"/>
                  </a:lnTo>
                  <a:lnTo>
                    <a:pt x="956" y="1345"/>
                  </a:lnTo>
                  <a:lnTo>
                    <a:pt x="962" y="1345"/>
                  </a:lnTo>
                  <a:lnTo>
                    <a:pt x="967" y="1345"/>
                  </a:lnTo>
                  <a:lnTo>
                    <a:pt x="973" y="1345"/>
                  </a:lnTo>
                  <a:lnTo>
                    <a:pt x="978" y="1345"/>
                  </a:lnTo>
                  <a:lnTo>
                    <a:pt x="984" y="1345"/>
                  </a:lnTo>
                  <a:lnTo>
                    <a:pt x="989" y="1345"/>
                  </a:lnTo>
                  <a:lnTo>
                    <a:pt x="995" y="1345"/>
                  </a:lnTo>
                  <a:lnTo>
                    <a:pt x="1001" y="1345"/>
                  </a:lnTo>
                  <a:lnTo>
                    <a:pt x="1006" y="1345"/>
                  </a:lnTo>
                  <a:lnTo>
                    <a:pt x="1012" y="1345"/>
                  </a:lnTo>
                  <a:lnTo>
                    <a:pt x="1017" y="1345"/>
                  </a:lnTo>
                  <a:lnTo>
                    <a:pt x="1023" y="1345"/>
                  </a:lnTo>
                  <a:lnTo>
                    <a:pt x="1028" y="1345"/>
                  </a:lnTo>
                  <a:lnTo>
                    <a:pt x="1034" y="1345"/>
                  </a:lnTo>
                  <a:lnTo>
                    <a:pt x="1040" y="1345"/>
                  </a:lnTo>
                  <a:lnTo>
                    <a:pt x="1045" y="1345"/>
                  </a:lnTo>
                  <a:lnTo>
                    <a:pt x="1051" y="1345"/>
                  </a:lnTo>
                  <a:lnTo>
                    <a:pt x="1056" y="1345"/>
                  </a:lnTo>
                  <a:lnTo>
                    <a:pt x="1062" y="1345"/>
                  </a:lnTo>
                  <a:lnTo>
                    <a:pt x="1067" y="1345"/>
                  </a:lnTo>
                  <a:lnTo>
                    <a:pt x="1073" y="1345"/>
                  </a:lnTo>
                  <a:lnTo>
                    <a:pt x="1078" y="1345"/>
                  </a:lnTo>
                  <a:lnTo>
                    <a:pt x="1084" y="1345"/>
                  </a:lnTo>
                  <a:lnTo>
                    <a:pt x="1090" y="1345"/>
                  </a:lnTo>
                  <a:lnTo>
                    <a:pt x="1095" y="1345"/>
                  </a:lnTo>
                  <a:lnTo>
                    <a:pt x="1101" y="1345"/>
                  </a:lnTo>
                  <a:lnTo>
                    <a:pt x="1106" y="1345"/>
                  </a:lnTo>
                  <a:lnTo>
                    <a:pt x="1112" y="1345"/>
                  </a:lnTo>
                  <a:lnTo>
                    <a:pt x="1117" y="1345"/>
                  </a:lnTo>
                  <a:lnTo>
                    <a:pt x="1123" y="1345"/>
                  </a:lnTo>
                  <a:lnTo>
                    <a:pt x="1128" y="1345"/>
                  </a:lnTo>
                  <a:lnTo>
                    <a:pt x="1134" y="1345"/>
                  </a:lnTo>
                  <a:lnTo>
                    <a:pt x="1140" y="1345"/>
                  </a:lnTo>
                  <a:lnTo>
                    <a:pt x="1145" y="1345"/>
                  </a:lnTo>
                  <a:lnTo>
                    <a:pt x="1151" y="1345"/>
                  </a:lnTo>
                  <a:lnTo>
                    <a:pt x="1156" y="1345"/>
                  </a:lnTo>
                  <a:lnTo>
                    <a:pt x="1162" y="1345"/>
                  </a:lnTo>
                  <a:lnTo>
                    <a:pt x="1167" y="1345"/>
                  </a:lnTo>
                  <a:lnTo>
                    <a:pt x="1173" y="1345"/>
                  </a:lnTo>
                  <a:lnTo>
                    <a:pt x="1178" y="1345"/>
                  </a:lnTo>
                  <a:lnTo>
                    <a:pt x="1184" y="1345"/>
                  </a:lnTo>
                  <a:lnTo>
                    <a:pt x="1190" y="1345"/>
                  </a:lnTo>
                  <a:lnTo>
                    <a:pt x="1195" y="1345"/>
                  </a:lnTo>
                  <a:lnTo>
                    <a:pt x="1201" y="1345"/>
                  </a:lnTo>
                  <a:lnTo>
                    <a:pt x="1206" y="1345"/>
                  </a:lnTo>
                  <a:lnTo>
                    <a:pt x="1212" y="1345"/>
                  </a:lnTo>
                  <a:lnTo>
                    <a:pt x="1217" y="1345"/>
                  </a:lnTo>
                  <a:lnTo>
                    <a:pt x="1223" y="1345"/>
                  </a:lnTo>
                  <a:lnTo>
                    <a:pt x="1228" y="1345"/>
                  </a:lnTo>
                  <a:lnTo>
                    <a:pt x="1234" y="1345"/>
                  </a:lnTo>
                  <a:lnTo>
                    <a:pt x="1240" y="1345"/>
                  </a:lnTo>
                  <a:lnTo>
                    <a:pt x="1245" y="1345"/>
                  </a:lnTo>
                  <a:lnTo>
                    <a:pt x="1251" y="1345"/>
                  </a:lnTo>
                  <a:lnTo>
                    <a:pt x="1256" y="1345"/>
                  </a:lnTo>
                  <a:lnTo>
                    <a:pt x="1262" y="1345"/>
                  </a:lnTo>
                  <a:lnTo>
                    <a:pt x="1267" y="1345"/>
                  </a:lnTo>
                  <a:lnTo>
                    <a:pt x="1273" y="1345"/>
                  </a:lnTo>
                  <a:lnTo>
                    <a:pt x="1278" y="1345"/>
                  </a:lnTo>
                  <a:lnTo>
                    <a:pt x="1284" y="1345"/>
                  </a:lnTo>
                  <a:lnTo>
                    <a:pt x="1290" y="1345"/>
                  </a:lnTo>
                  <a:lnTo>
                    <a:pt x="1295" y="1345"/>
                  </a:lnTo>
                  <a:lnTo>
                    <a:pt x="1301" y="1345"/>
                  </a:lnTo>
                  <a:lnTo>
                    <a:pt x="1306" y="1345"/>
                  </a:lnTo>
                  <a:lnTo>
                    <a:pt x="1312" y="1345"/>
                  </a:lnTo>
                  <a:lnTo>
                    <a:pt x="1317" y="1345"/>
                  </a:lnTo>
                  <a:lnTo>
                    <a:pt x="1323" y="1345"/>
                  </a:lnTo>
                  <a:lnTo>
                    <a:pt x="1328" y="1345"/>
                  </a:lnTo>
                  <a:lnTo>
                    <a:pt x="1334" y="1345"/>
                  </a:lnTo>
                  <a:lnTo>
                    <a:pt x="1340" y="1345"/>
                  </a:lnTo>
                  <a:lnTo>
                    <a:pt x="1345" y="1345"/>
                  </a:lnTo>
                  <a:lnTo>
                    <a:pt x="1351" y="1345"/>
                  </a:lnTo>
                  <a:lnTo>
                    <a:pt x="1356" y="1345"/>
                  </a:lnTo>
                  <a:lnTo>
                    <a:pt x="1362" y="1345"/>
                  </a:lnTo>
                  <a:lnTo>
                    <a:pt x="1367" y="1345"/>
                  </a:lnTo>
                  <a:lnTo>
                    <a:pt x="1373" y="1345"/>
                  </a:lnTo>
                  <a:lnTo>
                    <a:pt x="1378" y="1345"/>
                  </a:lnTo>
                  <a:lnTo>
                    <a:pt x="1384" y="1345"/>
                  </a:lnTo>
                  <a:lnTo>
                    <a:pt x="1390" y="1345"/>
                  </a:lnTo>
                  <a:lnTo>
                    <a:pt x="1395" y="1345"/>
                  </a:lnTo>
                  <a:lnTo>
                    <a:pt x="1401" y="1345"/>
                  </a:lnTo>
                  <a:lnTo>
                    <a:pt x="1406" y="1345"/>
                  </a:lnTo>
                  <a:lnTo>
                    <a:pt x="1412" y="1345"/>
                  </a:lnTo>
                  <a:lnTo>
                    <a:pt x="1417" y="1345"/>
                  </a:lnTo>
                  <a:lnTo>
                    <a:pt x="0" y="134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07" name="Group 233"/>
            <p:cNvGrpSpPr>
              <a:grpSpLocks/>
            </p:cNvGrpSpPr>
            <p:nvPr/>
          </p:nvGrpSpPr>
          <p:grpSpPr bwMode="auto">
            <a:xfrm>
              <a:off x="1607618" y="4328074"/>
              <a:ext cx="1745735" cy="1674168"/>
              <a:chOff x="475" y="1653"/>
              <a:chExt cx="1412" cy="1345"/>
            </a:xfrm>
          </p:grpSpPr>
          <p:sp>
            <p:nvSpPr>
              <p:cNvPr id="308" name="Freeform 225"/>
              <p:cNvSpPr>
                <a:spLocks/>
              </p:cNvSpPr>
              <p:nvPr/>
            </p:nvSpPr>
            <p:spPr bwMode="auto">
              <a:xfrm>
                <a:off x="475" y="1653"/>
                <a:ext cx="1412" cy="1345"/>
              </a:xfrm>
              <a:custGeom>
                <a:avLst/>
                <a:gdLst>
                  <a:gd name="T0" fmla="*/ 17 w 1412"/>
                  <a:gd name="T1" fmla="*/ 1345 h 1345"/>
                  <a:gd name="T2" fmla="*/ 39 w 1412"/>
                  <a:gd name="T3" fmla="*/ 1345 h 1345"/>
                  <a:gd name="T4" fmla="*/ 62 w 1412"/>
                  <a:gd name="T5" fmla="*/ 1345 h 1345"/>
                  <a:gd name="T6" fmla="*/ 84 w 1412"/>
                  <a:gd name="T7" fmla="*/ 1345 h 1345"/>
                  <a:gd name="T8" fmla="*/ 106 w 1412"/>
                  <a:gd name="T9" fmla="*/ 1345 h 1345"/>
                  <a:gd name="T10" fmla="*/ 128 w 1412"/>
                  <a:gd name="T11" fmla="*/ 1345 h 1345"/>
                  <a:gd name="T12" fmla="*/ 150 w 1412"/>
                  <a:gd name="T13" fmla="*/ 1345 h 1345"/>
                  <a:gd name="T14" fmla="*/ 173 w 1412"/>
                  <a:gd name="T15" fmla="*/ 1345 h 1345"/>
                  <a:gd name="T16" fmla="*/ 195 w 1412"/>
                  <a:gd name="T17" fmla="*/ 1345 h 1345"/>
                  <a:gd name="T18" fmla="*/ 217 w 1412"/>
                  <a:gd name="T19" fmla="*/ 1345 h 1345"/>
                  <a:gd name="T20" fmla="*/ 239 w 1412"/>
                  <a:gd name="T21" fmla="*/ 1345 h 1345"/>
                  <a:gd name="T22" fmla="*/ 262 w 1412"/>
                  <a:gd name="T23" fmla="*/ 1289 h 1345"/>
                  <a:gd name="T24" fmla="*/ 284 w 1412"/>
                  <a:gd name="T25" fmla="*/ 800 h 1345"/>
                  <a:gd name="T26" fmla="*/ 306 w 1412"/>
                  <a:gd name="T27" fmla="*/ 105 h 1345"/>
                  <a:gd name="T28" fmla="*/ 328 w 1412"/>
                  <a:gd name="T29" fmla="*/ 1128 h 1345"/>
                  <a:gd name="T30" fmla="*/ 350 w 1412"/>
                  <a:gd name="T31" fmla="*/ 1317 h 1345"/>
                  <a:gd name="T32" fmla="*/ 373 w 1412"/>
                  <a:gd name="T33" fmla="*/ 1322 h 1345"/>
                  <a:gd name="T34" fmla="*/ 395 w 1412"/>
                  <a:gd name="T35" fmla="*/ 1322 h 1345"/>
                  <a:gd name="T36" fmla="*/ 417 w 1412"/>
                  <a:gd name="T37" fmla="*/ 1317 h 1345"/>
                  <a:gd name="T38" fmla="*/ 439 w 1412"/>
                  <a:gd name="T39" fmla="*/ 1322 h 1345"/>
                  <a:gd name="T40" fmla="*/ 462 w 1412"/>
                  <a:gd name="T41" fmla="*/ 1328 h 1345"/>
                  <a:gd name="T42" fmla="*/ 484 w 1412"/>
                  <a:gd name="T43" fmla="*/ 1328 h 1345"/>
                  <a:gd name="T44" fmla="*/ 506 w 1412"/>
                  <a:gd name="T45" fmla="*/ 1328 h 1345"/>
                  <a:gd name="T46" fmla="*/ 528 w 1412"/>
                  <a:gd name="T47" fmla="*/ 1328 h 1345"/>
                  <a:gd name="T48" fmla="*/ 551 w 1412"/>
                  <a:gd name="T49" fmla="*/ 1334 h 1345"/>
                  <a:gd name="T50" fmla="*/ 573 w 1412"/>
                  <a:gd name="T51" fmla="*/ 1334 h 1345"/>
                  <a:gd name="T52" fmla="*/ 595 w 1412"/>
                  <a:gd name="T53" fmla="*/ 1339 h 1345"/>
                  <a:gd name="T54" fmla="*/ 617 w 1412"/>
                  <a:gd name="T55" fmla="*/ 1334 h 1345"/>
                  <a:gd name="T56" fmla="*/ 639 w 1412"/>
                  <a:gd name="T57" fmla="*/ 1334 h 1345"/>
                  <a:gd name="T58" fmla="*/ 662 w 1412"/>
                  <a:gd name="T59" fmla="*/ 1339 h 1345"/>
                  <a:gd name="T60" fmla="*/ 684 w 1412"/>
                  <a:gd name="T61" fmla="*/ 1345 h 1345"/>
                  <a:gd name="T62" fmla="*/ 706 w 1412"/>
                  <a:gd name="T63" fmla="*/ 1345 h 1345"/>
                  <a:gd name="T64" fmla="*/ 728 w 1412"/>
                  <a:gd name="T65" fmla="*/ 1345 h 1345"/>
                  <a:gd name="T66" fmla="*/ 751 w 1412"/>
                  <a:gd name="T67" fmla="*/ 1345 h 1345"/>
                  <a:gd name="T68" fmla="*/ 773 w 1412"/>
                  <a:gd name="T69" fmla="*/ 1345 h 1345"/>
                  <a:gd name="T70" fmla="*/ 795 w 1412"/>
                  <a:gd name="T71" fmla="*/ 1345 h 1345"/>
                  <a:gd name="T72" fmla="*/ 817 w 1412"/>
                  <a:gd name="T73" fmla="*/ 1345 h 1345"/>
                  <a:gd name="T74" fmla="*/ 839 w 1412"/>
                  <a:gd name="T75" fmla="*/ 1345 h 1345"/>
                  <a:gd name="T76" fmla="*/ 862 w 1412"/>
                  <a:gd name="T77" fmla="*/ 1345 h 1345"/>
                  <a:gd name="T78" fmla="*/ 884 w 1412"/>
                  <a:gd name="T79" fmla="*/ 1345 h 1345"/>
                  <a:gd name="T80" fmla="*/ 906 w 1412"/>
                  <a:gd name="T81" fmla="*/ 1345 h 1345"/>
                  <a:gd name="T82" fmla="*/ 928 w 1412"/>
                  <a:gd name="T83" fmla="*/ 1345 h 1345"/>
                  <a:gd name="T84" fmla="*/ 951 w 1412"/>
                  <a:gd name="T85" fmla="*/ 1345 h 1345"/>
                  <a:gd name="T86" fmla="*/ 973 w 1412"/>
                  <a:gd name="T87" fmla="*/ 1345 h 1345"/>
                  <a:gd name="T88" fmla="*/ 995 w 1412"/>
                  <a:gd name="T89" fmla="*/ 1345 h 1345"/>
                  <a:gd name="T90" fmla="*/ 1017 w 1412"/>
                  <a:gd name="T91" fmla="*/ 1345 h 1345"/>
                  <a:gd name="T92" fmla="*/ 1040 w 1412"/>
                  <a:gd name="T93" fmla="*/ 1345 h 1345"/>
                  <a:gd name="T94" fmla="*/ 1062 w 1412"/>
                  <a:gd name="T95" fmla="*/ 1345 h 1345"/>
                  <a:gd name="T96" fmla="*/ 1084 w 1412"/>
                  <a:gd name="T97" fmla="*/ 1345 h 1345"/>
                  <a:gd name="T98" fmla="*/ 1106 w 1412"/>
                  <a:gd name="T99" fmla="*/ 1345 h 1345"/>
                  <a:gd name="T100" fmla="*/ 1128 w 1412"/>
                  <a:gd name="T101" fmla="*/ 1345 h 1345"/>
                  <a:gd name="T102" fmla="*/ 1151 w 1412"/>
                  <a:gd name="T103" fmla="*/ 1345 h 1345"/>
                  <a:gd name="T104" fmla="*/ 1173 w 1412"/>
                  <a:gd name="T105" fmla="*/ 1345 h 1345"/>
                  <a:gd name="T106" fmla="*/ 1195 w 1412"/>
                  <a:gd name="T107" fmla="*/ 1345 h 1345"/>
                  <a:gd name="T108" fmla="*/ 1217 w 1412"/>
                  <a:gd name="T109" fmla="*/ 1345 h 1345"/>
                  <a:gd name="T110" fmla="*/ 1240 w 1412"/>
                  <a:gd name="T111" fmla="*/ 1345 h 1345"/>
                  <a:gd name="T112" fmla="*/ 1262 w 1412"/>
                  <a:gd name="T113" fmla="*/ 1345 h 1345"/>
                  <a:gd name="T114" fmla="*/ 1284 w 1412"/>
                  <a:gd name="T115" fmla="*/ 1345 h 1345"/>
                  <a:gd name="T116" fmla="*/ 1306 w 1412"/>
                  <a:gd name="T117" fmla="*/ 1345 h 1345"/>
                  <a:gd name="T118" fmla="*/ 1328 w 1412"/>
                  <a:gd name="T119" fmla="*/ 1345 h 1345"/>
                  <a:gd name="T120" fmla="*/ 1351 w 1412"/>
                  <a:gd name="T121" fmla="*/ 1345 h 1345"/>
                  <a:gd name="T122" fmla="*/ 1373 w 1412"/>
                  <a:gd name="T123" fmla="*/ 1345 h 1345"/>
                  <a:gd name="T124" fmla="*/ 1395 w 1412"/>
                  <a:gd name="T125" fmla="*/ 1345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12" h="1345">
                    <a:moveTo>
                      <a:pt x="0" y="1345"/>
                    </a:moveTo>
                    <a:lnTo>
                      <a:pt x="6" y="1345"/>
                    </a:lnTo>
                    <a:lnTo>
                      <a:pt x="12" y="1345"/>
                    </a:lnTo>
                    <a:lnTo>
                      <a:pt x="17" y="1345"/>
                    </a:lnTo>
                    <a:lnTo>
                      <a:pt x="23" y="1345"/>
                    </a:lnTo>
                    <a:lnTo>
                      <a:pt x="28" y="1345"/>
                    </a:lnTo>
                    <a:lnTo>
                      <a:pt x="34" y="1345"/>
                    </a:lnTo>
                    <a:lnTo>
                      <a:pt x="39" y="1345"/>
                    </a:lnTo>
                    <a:lnTo>
                      <a:pt x="45" y="1345"/>
                    </a:lnTo>
                    <a:lnTo>
                      <a:pt x="50" y="1345"/>
                    </a:lnTo>
                    <a:lnTo>
                      <a:pt x="56" y="1345"/>
                    </a:lnTo>
                    <a:lnTo>
                      <a:pt x="62" y="1345"/>
                    </a:lnTo>
                    <a:lnTo>
                      <a:pt x="67" y="1345"/>
                    </a:lnTo>
                    <a:lnTo>
                      <a:pt x="73" y="1345"/>
                    </a:lnTo>
                    <a:lnTo>
                      <a:pt x="78" y="1345"/>
                    </a:lnTo>
                    <a:lnTo>
                      <a:pt x="84" y="1345"/>
                    </a:lnTo>
                    <a:lnTo>
                      <a:pt x="89" y="1345"/>
                    </a:lnTo>
                    <a:lnTo>
                      <a:pt x="95" y="1345"/>
                    </a:lnTo>
                    <a:lnTo>
                      <a:pt x="100" y="1345"/>
                    </a:lnTo>
                    <a:lnTo>
                      <a:pt x="106" y="1345"/>
                    </a:lnTo>
                    <a:lnTo>
                      <a:pt x="112" y="1345"/>
                    </a:lnTo>
                    <a:lnTo>
                      <a:pt x="117" y="1345"/>
                    </a:lnTo>
                    <a:lnTo>
                      <a:pt x="123" y="1345"/>
                    </a:lnTo>
                    <a:lnTo>
                      <a:pt x="128" y="1345"/>
                    </a:lnTo>
                    <a:lnTo>
                      <a:pt x="134" y="1345"/>
                    </a:lnTo>
                    <a:lnTo>
                      <a:pt x="139" y="1345"/>
                    </a:lnTo>
                    <a:lnTo>
                      <a:pt x="145" y="1345"/>
                    </a:lnTo>
                    <a:lnTo>
                      <a:pt x="150" y="1345"/>
                    </a:lnTo>
                    <a:lnTo>
                      <a:pt x="156" y="1345"/>
                    </a:lnTo>
                    <a:lnTo>
                      <a:pt x="162" y="1345"/>
                    </a:lnTo>
                    <a:lnTo>
                      <a:pt x="167" y="1345"/>
                    </a:lnTo>
                    <a:lnTo>
                      <a:pt x="173" y="1345"/>
                    </a:lnTo>
                    <a:lnTo>
                      <a:pt x="178" y="1345"/>
                    </a:lnTo>
                    <a:lnTo>
                      <a:pt x="184" y="1345"/>
                    </a:lnTo>
                    <a:lnTo>
                      <a:pt x="189" y="1345"/>
                    </a:lnTo>
                    <a:lnTo>
                      <a:pt x="195" y="1345"/>
                    </a:lnTo>
                    <a:lnTo>
                      <a:pt x="200" y="1345"/>
                    </a:lnTo>
                    <a:lnTo>
                      <a:pt x="206" y="1345"/>
                    </a:lnTo>
                    <a:lnTo>
                      <a:pt x="212" y="1345"/>
                    </a:lnTo>
                    <a:lnTo>
                      <a:pt x="217" y="1345"/>
                    </a:lnTo>
                    <a:lnTo>
                      <a:pt x="223" y="1345"/>
                    </a:lnTo>
                    <a:lnTo>
                      <a:pt x="228" y="1345"/>
                    </a:lnTo>
                    <a:lnTo>
                      <a:pt x="234" y="1345"/>
                    </a:lnTo>
                    <a:lnTo>
                      <a:pt x="239" y="1345"/>
                    </a:lnTo>
                    <a:lnTo>
                      <a:pt x="245" y="1345"/>
                    </a:lnTo>
                    <a:lnTo>
                      <a:pt x="250" y="1334"/>
                    </a:lnTo>
                    <a:lnTo>
                      <a:pt x="256" y="1322"/>
                    </a:lnTo>
                    <a:lnTo>
                      <a:pt x="262" y="1289"/>
                    </a:lnTo>
                    <a:lnTo>
                      <a:pt x="267" y="1239"/>
                    </a:lnTo>
                    <a:lnTo>
                      <a:pt x="273" y="1150"/>
                    </a:lnTo>
                    <a:lnTo>
                      <a:pt x="278" y="1011"/>
                    </a:lnTo>
                    <a:lnTo>
                      <a:pt x="284" y="800"/>
                    </a:lnTo>
                    <a:lnTo>
                      <a:pt x="289" y="494"/>
                    </a:lnTo>
                    <a:lnTo>
                      <a:pt x="295" y="166"/>
                    </a:lnTo>
                    <a:lnTo>
                      <a:pt x="300" y="0"/>
                    </a:lnTo>
                    <a:lnTo>
                      <a:pt x="306" y="105"/>
                    </a:lnTo>
                    <a:lnTo>
                      <a:pt x="312" y="400"/>
                    </a:lnTo>
                    <a:lnTo>
                      <a:pt x="317" y="706"/>
                    </a:lnTo>
                    <a:lnTo>
                      <a:pt x="323" y="950"/>
                    </a:lnTo>
                    <a:lnTo>
                      <a:pt x="328" y="1128"/>
                    </a:lnTo>
                    <a:lnTo>
                      <a:pt x="334" y="1239"/>
                    </a:lnTo>
                    <a:lnTo>
                      <a:pt x="339" y="1289"/>
                    </a:lnTo>
                    <a:lnTo>
                      <a:pt x="345" y="1311"/>
                    </a:lnTo>
                    <a:lnTo>
                      <a:pt x="350" y="1317"/>
                    </a:lnTo>
                    <a:lnTo>
                      <a:pt x="356" y="1322"/>
                    </a:lnTo>
                    <a:lnTo>
                      <a:pt x="362" y="1322"/>
                    </a:lnTo>
                    <a:lnTo>
                      <a:pt x="367" y="1322"/>
                    </a:lnTo>
                    <a:lnTo>
                      <a:pt x="373" y="1322"/>
                    </a:lnTo>
                    <a:lnTo>
                      <a:pt x="378" y="1317"/>
                    </a:lnTo>
                    <a:lnTo>
                      <a:pt x="384" y="1317"/>
                    </a:lnTo>
                    <a:lnTo>
                      <a:pt x="389" y="1322"/>
                    </a:lnTo>
                    <a:lnTo>
                      <a:pt x="395" y="1322"/>
                    </a:lnTo>
                    <a:lnTo>
                      <a:pt x="400" y="1322"/>
                    </a:lnTo>
                    <a:lnTo>
                      <a:pt x="406" y="1322"/>
                    </a:lnTo>
                    <a:lnTo>
                      <a:pt x="412" y="1317"/>
                    </a:lnTo>
                    <a:lnTo>
                      <a:pt x="417" y="1317"/>
                    </a:lnTo>
                    <a:lnTo>
                      <a:pt x="423" y="1317"/>
                    </a:lnTo>
                    <a:lnTo>
                      <a:pt x="428" y="1322"/>
                    </a:lnTo>
                    <a:lnTo>
                      <a:pt x="434" y="1322"/>
                    </a:lnTo>
                    <a:lnTo>
                      <a:pt x="439" y="1322"/>
                    </a:lnTo>
                    <a:lnTo>
                      <a:pt x="445" y="1322"/>
                    </a:lnTo>
                    <a:lnTo>
                      <a:pt x="450" y="1322"/>
                    </a:lnTo>
                    <a:lnTo>
                      <a:pt x="456" y="1328"/>
                    </a:lnTo>
                    <a:lnTo>
                      <a:pt x="462" y="1328"/>
                    </a:lnTo>
                    <a:lnTo>
                      <a:pt x="467" y="1328"/>
                    </a:lnTo>
                    <a:lnTo>
                      <a:pt x="473" y="1328"/>
                    </a:lnTo>
                    <a:lnTo>
                      <a:pt x="478" y="1328"/>
                    </a:lnTo>
                    <a:lnTo>
                      <a:pt x="484" y="1328"/>
                    </a:lnTo>
                    <a:lnTo>
                      <a:pt x="489" y="1328"/>
                    </a:lnTo>
                    <a:lnTo>
                      <a:pt x="495" y="1328"/>
                    </a:lnTo>
                    <a:lnTo>
                      <a:pt x="500" y="1328"/>
                    </a:lnTo>
                    <a:lnTo>
                      <a:pt x="506" y="1328"/>
                    </a:lnTo>
                    <a:lnTo>
                      <a:pt x="512" y="1328"/>
                    </a:lnTo>
                    <a:lnTo>
                      <a:pt x="517" y="1328"/>
                    </a:lnTo>
                    <a:lnTo>
                      <a:pt x="523" y="1328"/>
                    </a:lnTo>
                    <a:lnTo>
                      <a:pt x="528" y="1328"/>
                    </a:lnTo>
                    <a:lnTo>
                      <a:pt x="534" y="1328"/>
                    </a:lnTo>
                    <a:lnTo>
                      <a:pt x="539" y="1334"/>
                    </a:lnTo>
                    <a:lnTo>
                      <a:pt x="545" y="1334"/>
                    </a:lnTo>
                    <a:lnTo>
                      <a:pt x="551" y="1334"/>
                    </a:lnTo>
                    <a:lnTo>
                      <a:pt x="556" y="1334"/>
                    </a:lnTo>
                    <a:lnTo>
                      <a:pt x="562" y="1334"/>
                    </a:lnTo>
                    <a:lnTo>
                      <a:pt x="567" y="1334"/>
                    </a:lnTo>
                    <a:lnTo>
                      <a:pt x="573" y="1334"/>
                    </a:lnTo>
                    <a:lnTo>
                      <a:pt x="578" y="1334"/>
                    </a:lnTo>
                    <a:lnTo>
                      <a:pt x="584" y="1334"/>
                    </a:lnTo>
                    <a:lnTo>
                      <a:pt x="589" y="1339"/>
                    </a:lnTo>
                    <a:lnTo>
                      <a:pt x="595" y="1339"/>
                    </a:lnTo>
                    <a:lnTo>
                      <a:pt x="601" y="1339"/>
                    </a:lnTo>
                    <a:lnTo>
                      <a:pt x="606" y="1339"/>
                    </a:lnTo>
                    <a:lnTo>
                      <a:pt x="612" y="1339"/>
                    </a:lnTo>
                    <a:lnTo>
                      <a:pt x="617" y="1334"/>
                    </a:lnTo>
                    <a:lnTo>
                      <a:pt x="623" y="1334"/>
                    </a:lnTo>
                    <a:lnTo>
                      <a:pt x="628" y="1334"/>
                    </a:lnTo>
                    <a:lnTo>
                      <a:pt x="634" y="1334"/>
                    </a:lnTo>
                    <a:lnTo>
                      <a:pt x="639" y="1334"/>
                    </a:lnTo>
                    <a:lnTo>
                      <a:pt x="645" y="1339"/>
                    </a:lnTo>
                    <a:lnTo>
                      <a:pt x="651" y="1339"/>
                    </a:lnTo>
                    <a:lnTo>
                      <a:pt x="656" y="1339"/>
                    </a:lnTo>
                    <a:lnTo>
                      <a:pt x="662" y="1339"/>
                    </a:lnTo>
                    <a:lnTo>
                      <a:pt x="667" y="1345"/>
                    </a:lnTo>
                    <a:lnTo>
                      <a:pt x="673" y="1345"/>
                    </a:lnTo>
                    <a:lnTo>
                      <a:pt x="678" y="1345"/>
                    </a:lnTo>
                    <a:lnTo>
                      <a:pt x="684" y="1345"/>
                    </a:lnTo>
                    <a:lnTo>
                      <a:pt x="689" y="1345"/>
                    </a:lnTo>
                    <a:lnTo>
                      <a:pt x="695" y="1345"/>
                    </a:lnTo>
                    <a:lnTo>
                      <a:pt x="701" y="1345"/>
                    </a:lnTo>
                    <a:lnTo>
                      <a:pt x="706" y="1345"/>
                    </a:lnTo>
                    <a:lnTo>
                      <a:pt x="712" y="1345"/>
                    </a:lnTo>
                    <a:lnTo>
                      <a:pt x="717" y="1345"/>
                    </a:lnTo>
                    <a:lnTo>
                      <a:pt x="723" y="1345"/>
                    </a:lnTo>
                    <a:lnTo>
                      <a:pt x="728" y="1345"/>
                    </a:lnTo>
                    <a:lnTo>
                      <a:pt x="734" y="1345"/>
                    </a:lnTo>
                    <a:lnTo>
                      <a:pt x="739" y="1345"/>
                    </a:lnTo>
                    <a:lnTo>
                      <a:pt x="745" y="1345"/>
                    </a:lnTo>
                    <a:lnTo>
                      <a:pt x="751" y="1345"/>
                    </a:lnTo>
                    <a:lnTo>
                      <a:pt x="756" y="1345"/>
                    </a:lnTo>
                    <a:lnTo>
                      <a:pt x="762" y="1345"/>
                    </a:lnTo>
                    <a:lnTo>
                      <a:pt x="767" y="1345"/>
                    </a:lnTo>
                    <a:lnTo>
                      <a:pt x="773" y="1345"/>
                    </a:lnTo>
                    <a:lnTo>
                      <a:pt x="778" y="1345"/>
                    </a:lnTo>
                    <a:lnTo>
                      <a:pt x="784" y="1345"/>
                    </a:lnTo>
                    <a:lnTo>
                      <a:pt x="789" y="1345"/>
                    </a:lnTo>
                    <a:lnTo>
                      <a:pt x="795" y="1345"/>
                    </a:lnTo>
                    <a:lnTo>
                      <a:pt x="801" y="1345"/>
                    </a:lnTo>
                    <a:lnTo>
                      <a:pt x="806" y="1345"/>
                    </a:lnTo>
                    <a:lnTo>
                      <a:pt x="812" y="1345"/>
                    </a:lnTo>
                    <a:lnTo>
                      <a:pt x="817" y="1345"/>
                    </a:lnTo>
                    <a:lnTo>
                      <a:pt x="823" y="1345"/>
                    </a:lnTo>
                    <a:lnTo>
                      <a:pt x="828" y="1345"/>
                    </a:lnTo>
                    <a:lnTo>
                      <a:pt x="834" y="1345"/>
                    </a:lnTo>
                    <a:lnTo>
                      <a:pt x="839" y="1345"/>
                    </a:lnTo>
                    <a:lnTo>
                      <a:pt x="845" y="1345"/>
                    </a:lnTo>
                    <a:lnTo>
                      <a:pt x="851" y="1345"/>
                    </a:lnTo>
                    <a:lnTo>
                      <a:pt x="856" y="1345"/>
                    </a:lnTo>
                    <a:lnTo>
                      <a:pt x="862" y="1345"/>
                    </a:lnTo>
                    <a:lnTo>
                      <a:pt x="867" y="1345"/>
                    </a:lnTo>
                    <a:lnTo>
                      <a:pt x="873" y="1345"/>
                    </a:lnTo>
                    <a:lnTo>
                      <a:pt x="878" y="1345"/>
                    </a:lnTo>
                    <a:lnTo>
                      <a:pt x="884" y="1345"/>
                    </a:lnTo>
                    <a:lnTo>
                      <a:pt x="889" y="1345"/>
                    </a:lnTo>
                    <a:lnTo>
                      <a:pt x="895" y="1345"/>
                    </a:lnTo>
                    <a:lnTo>
                      <a:pt x="901" y="1345"/>
                    </a:lnTo>
                    <a:lnTo>
                      <a:pt x="906" y="1345"/>
                    </a:lnTo>
                    <a:lnTo>
                      <a:pt x="912" y="1345"/>
                    </a:lnTo>
                    <a:lnTo>
                      <a:pt x="917" y="1345"/>
                    </a:lnTo>
                    <a:lnTo>
                      <a:pt x="923" y="1345"/>
                    </a:lnTo>
                    <a:lnTo>
                      <a:pt x="928" y="1345"/>
                    </a:lnTo>
                    <a:lnTo>
                      <a:pt x="934" y="1345"/>
                    </a:lnTo>
                    <a:lnTo>
                      <a:pt x="939" y="1345"/>
                    </a:lnTo>
                    <a:lnTo>
                      <a:pt x="945" y="1345"/>
                    </a:lnTo>
                    <a:lnTo>
                      <a:pt x="951" y="1345"/>
                    </a:lnTo>
                    <a:lnTo>
                      <a:pt x="956" y="1345"/>
                    </a:lnTo>
                    <a:lnTo>
                      <a:pt x="962" y="1345"/>
                    </a:lnTo>
                    <a:lnTo>
                      <a:pt x="967" y="1345"/>
                    </a:lnTo>
                    <a:lnTo>
                      <a:pt x="973" y="1345"/>
                    </a:lnTo>
                    <a:lnTo>
                      <a:pt x="978" y="1345"/>
                    </a:lnTo>
                    <a:lnTo>
                      <a:pt x="984" y="1345"/>
                    </a:lnTo>
                    <a:lnTo>
                      <a:pt x="989" y="1345"/>
                    </a:lnTo>
                    <a:lnTo>
                      <a:pt x="995" y="1345"/>
                    </a:lnTo>
                    <a:lnTo>
                      <a:pt x="1001" y="1345"/>
                    </a:lnTo>
                    <a:lnTo>
                      <a:pt x="1006" y="1345"/>
                    </a:lnTo>
                    <a:lnTo>
                      <a:pt x="1012" y="1345"/>
                    </a:lnTo>
                    <a:lnTo>
                      <a:pt x="1017" y="1345"/>
                    </a:lnTo>
                    <a:lnTo>
                      <a:pt x="1023" y="1345"/>
                    </a:lnTo>
                    <a:lnTo>
                      <a:pt x="1028" y="1345"/>
                    </a:lnTo>
                    <a:lnTo>
                      <a:pt x="1034" y="1345"/>
                    </a:lnTo>
                    <a:lnTo>
                      <a:pt x="1040" y="1345"/>
                    </a:lnTo>
                    <a:lnTo>
                      <a:pt x="1045" y="1345"/>
                    </a:lnTo>
                    <a:lnTo>
                      <a:pt x="1051" y="1345"/>
                    </a:lnTo>
                    <a:lnTo>
                      <a:pt x="1056" y="1345"/>
                    </a:lnTo>
                    <a:lnTo>
                      <a:pt x="1062" y="1345"/>
                    </a:lnTo>
                    <a:lnTo>
                      <a:pt x="1067" y="1345"/>
                    </a:lnTo>
                    <a:lnTo>
                      <a:pt x="1073" y="1345"/>
                    </a:lnTo>
                    <a:lnTo>
                      <a:pt x="1078" y="1345"/>
                    </a:lnTo>
                    <a:lnTo>
                      <a:pt x="1084" y="1345"/>
                    </a:lnTo>
                    <a:lnTo>
                      <a:pt x="1090" y="1345"/>
                    </a:lnTo>
                    <a:lnTo>
                      <a:pt x="1095" y="1345"/>
                    </a:lnTo>
                    <a:lnTo>
                      <a:pt x="1101" y="1345"/>
                    </a:lnTo>
                    <a:lnTo>
                      <a:pt x="1106" y="1345"/>
                    </a:lnTo>
                    <a:lnTo>
                      <a:pt x="1112" y="1345"/>
                    </a:lnTo>
                    <a:lnTo>
                      <a:pt x="1117" y="1345"/>
                    </a:lnTo>
                    <a:lnTo>
                      <a:pt x="1123" y="1345"/>
                    </a:lnTo>
                    <a:lnTo>
                      <a:pt x="1128" y="1345"/>
                    </a:lnTo>
                    <a:lnTo>
                      <a:pt x="1134" y="1345"/>
                    </a:lnTo>
                    <a:lnTo>
                      <a:pt x="1140" y="1345"/>
                    </a:lnTo>
                    <a:lnTo>
                      <a:pt x="1145" y="1345"/>
                    </a:lnTo>
                    <a:lnTo>
                      <a:pt x="1151" y="1345"/>
                    </a:lnTo>
                    <a:lnTo>
                      <a:pt x="1156" y="1345"/>
                    </a:lnTo>
                    <a:lnTo>
                      <a:pt x="1162" y="1345"/>
                    </a:lnTo>
                    <a:lnTo>
                      <a:pt x="1167" y="1345"/>
                    </a:lnTo>
                    <a:lnTo>
                      <a:pt x="1173" y="1345"/>
                    </a:lnTo>
                    <a:lnTo>
                      <a:pt x="1178" y="1345"/>
                    </a:lnTo>
                    <a:lnTo>
                      <a:pt x="1184" y="1345"/>
                    </a:lnTo>
                    <a:lnTo>
                      <a:pt x="1190" y="1345"/>
                    </a:lnTo>
                    <a:lnTo>
                      <a:pt x="1195" y="1345"/>
                    </a:lnTo>
                    <a:lnTo>
                      <a:pt x="1201" y="1345"/>
                    </a:lnTo>
                    <a:lnTo>
                      <a:pt x="1206" y="1345"/>
                    </a:lnTo>
                    <a:lnTo>
                      <a:pt x="1212" y="1345"/>
                    </a:lnTo>
                    <a:lnTo>
                      <a:pt x="1217" y="1345"/>
                    </a:lnTo>
                    <a:lnTo>
                      <a:pt x="1223" y="1345"/>
                    </a:lnTo>
                    <a:lnTo>
                      <a:pt x="1228" y="1345"/>
                    </a:lnTo>
                    <a:lnTo>
                      <a:pt x="1234" y="1345"/>
                    </a:lnTo>
                    <a:lnTo>
                      <a:pt x="1240" y="1345"/>
                    </a:lnTo>
                    <a:lnTo>
                      <a:pt x="1245" y="1345"/>
                    </a:lnTo>
                    <a:lnTo>
                      <a:pt x="1251" y="1345"/>
                    </a:lnTo>
                    <a:lnTo>
                      <a:pt x="1256" y="1345"/>
                    </a:lnTo>
                    <a:lnTo>
                      <a:pt x="1262" y="1345"/>
                    </a:lnTo>
                    <a:lnTo>
                      <a:pt x="1267" y="1345"/>
                    </a:lnTo>
                    <a:lnTo>
                      <a:pt x="1273" y="1345"/>
                    </a:lnTo>
                    <a:lnTo>
                      <a:pt x="1278" y="1345"/>
                    </a:lnTo>
                    <a:lnTo>
                      <a:pt x="1284" y="1345"/>
                    </a:lnTo>
                    <a:lnTo>
                      <a:pt x="1290" y="1345"/>
                    </a:lnTo>
                    <a:lnTo>
                      <a:pt x="1295" y="1345"/>
                    </a:lnTo>
                    <a:lnTo>
                      <a:pt x="1301" y="1345"/>
                    </a:lnTo>
                    <a:lnTo>
                      <a:pt x="1306" y="1345"/>
                    </a:lnTo>
                    <a:lnTo>
                      <a:pt x="1312" y="1345"/>
                    </a:lnTo>
                    <a:lnTo>
                      <a:pt x="1317" y="1345"/>
                    </a:lnTo>
                    <a:lnTo>
                      <a:pt x="1323" y="1345"/>
                    </a:lnTo>
                    <a:lnTo>
                      <a:pt x="1328" y="1345"/>
                    </a:lnTo>
                    <a:lnTo>
                      <a:pt x="1334" y="1345"/>
                    </a:lnTo>
                    <a:lnTo>
                      <a:pt x="1340" y="1345"/>
                    </a:lnTo>
                    <a:lnTo>
                      <a:pt x="1345" y="1345"/>
                    </a:lnTo>
                    <a:lnTo>
                      <a:pt x="1351" y="1345"/>
                    </a:lnTo>
                    <a:lnTo>
                      <a:pt x="1356" y="1345"/>
                    </a:lnTo>
                    <a:lnTo>
                      <a:pt x="1362" y="1345"/>
                    </a:lnTo>
                    <a:lnTo>
                      <a:pt x="1367" y="1345"/>
                    </a:lnTo>
                    <a:lnTo>
                      <a:pt x="1373" y="1345"/>
                    </a:lnTo>
                    <a:lnTo>
                      <a:pt x="1378" y="1345"/>
                    </a:lnTo>
                    <a:lnTo>
                      <a:pt x="1384" y="1345"/>
                    </a:lnTo>
                    <a:lnTo>
                      <a:pt x="1390" y="1345"/>
                    </a:lnTo>
                    <a:lnTo>
                      <a:pt x="1395" y="1345"/>
                    </a:lnTo>
                    <a:lnTo>
                      <a:pt x="1401" y="1345"/>
                    </a:lnTo>
                    <a:lnTo>
                      <a:pt x="1406" y="1345"/>
                    </a:lnTo>
                    <a:lnTo>
                      <a:pt x="1412" y="134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6988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" name="Freeform 230"/>
              <p:cNvSpPr>
                <a:spLocks/>
              </p:cNvSpPr>
              <p:nvPr/>
            </p:nvSpPr>
            <p:spPr bwMode="auto">
              <a:xfrm>
                <a:off x="1203" y="2748"/>
                <a:ext cx="145" cy="89"/>
              </a:xfrm>
              <a:custGeom>
                <a:avLst/>
                <a:gdLst>
                  <a:gd name="T0" fmla="*/ 0 w 145"/>
                  <a:gd name="T1" fmla="*/ 5 h 89"/>
                  <a:gd name="T2" fmla="*/ 0 w 145"/>
                  <a:gd name="T3" fmla="*/ 89 h 89"/>
                  <a:gd name="T4" fmla="*/ 0 w 145"/>
                  <a:gd name="T5" fmla="*/ 89 h 89"/>
                  <a:gd name="T6" fmla="*/ 145 w 145"/>
                  <a:gd name="T7" fmla="*/ 89 h 89"/>
                  <a:gd name="T8" fmla="*/ 145 w 145"/>
                  <a:gd name="T9" fmla="*/ 0 h 89"/>
                  <a:gd name="T10" fmla="*/ 145 w 145"/>
                  <a:gd name="T11" fmla="*/ 0 h 89"/>
                  <a:gd name="T12" fmla="*/ 0 w 145"/>
                  <a:gd name="T13" fmla="*/ 0 h 89"/>
                  <a:gd name="T14" fmla="*/ 0 w 145"/>
                  <a:gd name="T15" fmla="*/ 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89">
                    <a:moveTo>
                      <a:pt x="0" y="5"/>
                    </a:moveTo>
                    <a:lnTo>
                      <a:pt x="0" y="89"/>
                    </a:lnTo>
                    <a:lnTo>
                      <a:pt x="0" y="89"/>
                    </a:lnTo>
                    <a:lnTo>
                      <a:pt x="145" y="89"/>
                    </a:lnTo>
                    <a:lnTo>
                      <a:pt x="145" y="0"/>
                    </a:lnTo>
                    <a:lnTo>
                      <a:pt x="145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386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</Words>
  <Application>Microsoft Macintosh PowerPoint</Application>
  <PresentationFormat>画面に合わせる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Matsuoka Masao</cp:lastModifiedBy>
  <cp:revision>1</cp:revision>
  <dcterms:created xsi:type="dcterms:W3CDTF">2015-12-09T05:05:01Z</dcterms:created>
  <dcterms:modified xsi:type="dcterms:W3CDTF">2015-12-09T05:06:11Z</dcterms:modified>
</cp:coreProperties>
</file>