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424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8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20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41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25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60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29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7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71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10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743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74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65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正方形/長方形 62"/>
          <p:cNvSpPr/>
          <p:nvPr/>
        </p:nvSpPr>
        <p:spPr>
          <a:xfrm>
            <a:off x="1401719" y="5939915"/>
            <a:ext cx="4247488" cy="338495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S4 Fig. HBZ increased Blimp1 protein. 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981295" y="2297306"/>
            <a:ext cx="5146928" cy="2814683"/>
            <a:chOff x="981522" y="2297705"/>
            <a:chExt cx="5148120" cy="2815172"/>
          </a:xfrm>
        </p:grpSpPr>
        <p:sp>
          <p:nvSpPr>
            <p:cNvPr id="5" name="Rectangle 25"/>
            <p:cNvSpPr>
              <a:spLocks noChangeArrowheads="1"/>
            </p:cNvSpPr>
            <p:nvPr/>
          </p:nvSpPr>
          <p:spPr bwMode="auto">
            <a:xfrm>
              <a:off x="1725406" y="4860826"/>
              <a:ext cx="588120" cy="25205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" name="Rectangle 76"/>
            <p:cNvSpPr>
              <a:spLocks noChangeArrowheads="1"/>
            </p:cNvSpPr>
            <p:nvPr/>
          </p:nvSpPr>
          <p:spPr bwMode="auto">
            <a:xfrm>
              <a:off x="2495558" y="4880228"/>
              <a:ext cx="495328" cy="184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I</a:t>
              </a:r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sotype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7" name="Line 117"/>
            <p:cNvSpPr>
              <a:spLocks noChangeShapeType="1"/>
            </p:cNvSpPr>
            <p:nvPr/>
          </p:nvSpPr>
          <p:spPr bwMode="auto">
            <a:xfrm>
              <a:off x="3285778" y="4973671"/>
              <a:ext cx="588120" cy="25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4088585" y="4882678"/>
              <a:ext cx="799808" cy="184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Anti-Blimp1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392945" y="4423112"/>
              <a:ext cx="668698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Blimp1</a:t>
              </a:r>
              <a:endParaRPr lang="ja-JP" altLang="en-US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>
              <a:off x="2061642" y="4561612"/>
              <a:ext cx="4068000" cy="0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24"/>
            <p:cNvSpPr>
              <a:spLocks noChangeArrowheads="1"/>
            </p:cNvSpPr>
            <p:nvPr/>
          </p:nvSpPr>
          <p:spPr bwMode="auto">
            <a:xfrm>
              <a:off x="4193423" y="2300658"/>
              <a:ext cx="1880762" cy="18807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9" name="Line 125"/>
            <p:cNvSpPr>
              <a:spLocks noChangeShapeType="1"/>
            </p:cNvSpPr>
            <p:nvPr/>
          </p:nvSpPr>
          <p:spPr bwMode="auto">
            <a:xfrm>
              <a:off x="4193423" y="4182718"/>
              <a:ext cx="1873499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0" name="Line 194"/>
            <p:cNvSpPr>
              <a:spLocks noChangeShapeType="1"/>
            </p:cNvSpPr>
            <p:nvPr/>
          </p:nvSpPr>
          <p:spPr bwMode="auto">
            <a:xfrm flipV="1">
              <a:off x="4193423" y="2309211"/>
              <a:ext cx="908" cy="187350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" name="Rectangle 195"/>
            <p:cNvSpPr>
              <a:spLocks noChangeArrowheads="1"/>
            </p:cNvSpPr>
            <p:nvPr/>
          </p:nvSpPr>
          <p:spPr bwMode="auto">
            <a:xfrm>
              <a:off x="3963535" y="4096101"/>
              <a:ext cx="84960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" name="Rectangle 196"/>
            <p:cNvSpPr>
              <a:spLocks noChangeArrowheads="1"/>
            </p:cNvSpPr>
            <p:nvPr/>
          </p:nvSpPr>
          <p:spPr bwMode="auto">
            <a:xfrm>
              <a:off x="3874601" y="3740279"/>
              <a:ext cx="169917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20</a:t>
              </a:r>
              <a:endParaRPr lang="en-US" altLang="ja-JP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3" name="Rectangle 197"/>
            <p:cNvSpPr>
              <a:spLocks noChangeArrowheads="1"/>
            </p:cNvSpPr>
            <p:nvPr/>
          </p:nvSpPr>
          <p:spPr bwMode="auto">
            <a:xfrm>
              <a:off x="3874601" y="3384457"/>
              <a:ext cx="169917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40</a:t>
              </a:r>
              <a:endParaRPr lang="en-US" altLang="ja-JP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" name="Rectangle 198"/>
            <p:cNvSpPr>
              <a:spLocks noChangeArrowheads="1"/>
            </p:cNvSpPr>
            <p:nvPr/>
          </p:nvSpPr>
          <p:spPr bwMode="auto">
            <a:xfrm>
              <a:off x="3874601" y="3021374"/>
              <a:ext cx="169917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60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5" name="Rectangle 199"/>
            <p:cNvSpPr>
              <a:spLocks noChangeArrowheads="1"/>
            </p:cNvSpPr>
            <p:nvPr/>
          </p:nvSpPr>
          <p:spPr bwMode="auto">
            <a:xfrm>
              <a:off x="3874601" y="2665554"/>
              <a:ext cx="169917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80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" name="Rectangle 200"/>
            <p:cNvSpPr>
              <a:spLocks noChangeArrowheads="1"/>
            </p:cNvSpPr>
            <p:nvPr/>
          </p:nvSpPr>
          <p:spPr bwMode="auto">
            <a:xfrm>
              <a:off x="3789641" y="2304969"/>
              <a:ext cx="254879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7" name="Line 202"/>
            <p:cNvSpPr>
              <a:spLocks noChangeShapeType="1"/>
            </p:cNvSpPr>
            <p:nvPr/>
          </p:nvSpPr>
          <p:spPr bwMode="auto">
            <a:xfrm flipH="1">
              <a:off x="4119147" y="4182718"/>
              <a:ext cx="67213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8" name="Line 206"/>
            <p:cNvSpPr>
              <a:spLocks noChangeShapeType="1"/>
            </p:cNvSpPr>
            <p:nvPr/>
          </p:nvSpPr>
          <p:spPr bwMode="auto">
            <a:xfrm flipH="1">
              <a:off x="4119147" y="3826896"/>
              <a:ext cx="67213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9" name="Line 210"/>
            <p:cNvSpPr>
              <a:spLocks noChangeShapeType="1"/>
            </p:cNvSpPr>
            <p:nvPr/>
          </p:nvSpPr>
          <p:spPr bwMode="auto">
            <a:xfrm flipH="1">
              <a:off x="4119147" y="3471076"/>
              <a:ext cx="67213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0" name="Line 214"/>
            <p:cNvSpPr>
              <a:spLocks noChangeShapeType="1"/>
            </p:cNvSpPr>
            <p:nvPr/>
          </p:nvSpPr>
          <p:spPr bwMode="auto">
            <a:xfrm flipH="1">
              <a:off x="4119147" y="3107993"/>
              <a:ext cx="67213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1" name="Line 218"/>
            <p:cNvSpPr>
              <a:spLocks noChangeShapeType="1"/>
            </p:cNvSpPr>
            <p:nvPr/>
          </p:nvSpPr>
          <p:spPr bwMode="auto">
            <a:xfrm flipH="1">
              <a:off x="4119147" y="2752171"/>
              <a:ext cx="67213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2" name="Line 222"/>
            <p:cNvSpPr>
              <a:spLocks noChangeShapeType="1"/>
            </p:cNvSpPr>
            <p:nvPr/>
          </p:nvSpPr>
          <p:spPr bwMode="auto">
            <a:xfrm flipH="1">
              <a:off x="4119147" y="2396351"/>
              <a:ext cx="67213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3" name="Freeform 227"/>
            <p:cNvSpPr>
              <a:spLocks/>
            </p:cNvSpPr>
            <p:nvPr/>
          </p:nvSpPr>
          <p:spPr bwMode="auto">
            <a:xfrm>
              <a:off x="4207946" y="2418135"/>
              <a:ext cx="1851716" cy="1757320"/>
            </a:xfrm>
            <a:custGeom>
              <a:avLst/>
              <a:gdLst>
                <a:gd name="T0" fmla="*/ 32 w 2040"/>
                <a:gd name="T1" fmla="*/ 1936 h 1936"/>
                <a:gd name="T2" fmla="*/ 72 w 2040"/>
                <a:gd name="T3" fmla="*/ 1936 h 1936"/>
                <a:gd name="T4" fmla="*/ 112 w 2040"/>
                <a:gd name="T5" fmla="*/ 1936 h 1936"/>
                <a:gd name="T6" fmla="*/ 152 w 2040"/>
                <a:gd name="T7" fmla="*/ 1936 h 1936"/>
                <a:gd name="T8" fmla="*/ 192 w 2040"/>
                <a:gd name="T9" fmla="*/ 1936 h 1936"/>
                <a:gd name="T10" fmla="*/ 232 w 2040"/>
                <a:gd name="T11" fmla="*/ 1936 h 1936"/>
                <a:gd name="T12" fmla="*/ 272 w 2040"/>
                <a:gd name="T13" fmla="*/ 1936 h 1936"/>
                <a:gd name="T14" fmla="*/ 312 w 2040"/>
                <a:gd name="T15" fmla="*/ 1936 h 1936"/>
                <a:gd name="T16" fmla="*/ 352 w 2040"/>
                <a:gd name="T17" fmla="*/ 1936 h 1936"/>
                <a:gd name="T18" fmla="*/ 392 w 2040"/>
                <a:gd name="T19" fmla="*/ 1928 h 1936"/>
                <a:gd name="T20" fmla="*/ 432 w 2040"/>
                <a:gd name="T21" fmla="*/ 1840 h 1936"/>
                <a:gd name="T22" fmla="*/ 472 w 2040"/>
                <a:gd name="T23" fmla="*/ 528 h 1936"/>
                <a:gd name="T24" fmla="*/ 512 w 2040"/>
                <a:gd name="T25" fmla="*/ 56 h 1936"/>
                <a:gd name="T26" fmla="*/ 552 w 2040"/>
                <a:gd name="T27" fmla="*/ 1168 h 1936"/>
                <a:gd name="T28" fmla="*/ 592 w 2040"/>
                <a:gd name="T29" fmla="*/ 1664 h 1936"/>
                <a:gd name="T30" fmla="*/ 632 w 2040"/>
                <a:gd name="T31" fmla="*/ 1832 h 1936"/>
                <a:gd name="T32" fmla="*/ 672 w 2040"/>
                <a:gd name="T33" fmla="*/ 1896 h 1936"/>
                <a:gd name="T34" fmla="*/ 712 w 2040"/>
                <a:gd name="T35" fmla="*/ 1912 h 1936"/>
                <a:gd name="T36" fmla="*/ 752 w 2040"/>
                <a:gd name="T37" fmla="*/ 1936 h 1936"/>
                <a:gd name="T38" fmla="*/ 792 w 2040"/>
                <a:gd name="T39" fmla="*/ 1928 h 1936"/>
                <a:gd name="T40" fmla="*/ 832 w 2040"/>
                <a:gd name="T41" fmla="*/ 1936 h 1936"/>
                <a:gd name="T42" fmla="*/ 872 w 2040"/>
                <a:gd name="T43" fmla="*/ 1936 h 1936"/>
                <a:gd name="T44" fmla="*/ 912 w 2040"/>
                <a:gd name="T45" fmla="*/ 1936 h 1936"/>
                <a:gd name="T46" fmla="*/ 952 w 2040"/>
                <a:gd name="T47" fmla="*/ 1936 h 1936"/>
                <a:gd name="T48" fmla="*/ 992 w 2040"/>
                <a:gd name="T49" fmla="*/ 1936 h 1936"/>
                <a:gd name="T50" fmla="*/ 1032 w 2040"/>
                <a:gd name="T51" fmla="*/ 1936 h 1936"/>
                <a:gd name="T52" fmla="*/ 1072 w 2040"/>
                <a:gd name="T53" fmla="*/ 1936 h 1936"/>
                <a:gd name="T54" fmla="*/ 1112 w 2040"/>
                <a:gd name="T55" fmla="*/ 1936 h 1936"/>
                <a:gd name="T56" fmla="*/ 1152 w 2040"/>
                <a:gd name="T57" fmla="*/ 1936 h 1936"/>
                <a:gd name="T58" fmla="*/ 1192 w 2040"/>
                <a:gd name="T59" fmla="*/ 1936 h 1936"/>
                <a:gd name="T60" fmla="*/ 1232 w 2040"/>
                <a:gd name="T61" fmla="*/ 1936 h 1936"/>
                <a:gd name="T62" fmla="*/ 1272 w 2040"/>
                <a:gd name="T63" fmla="*/ 1936 h 1936"/>
                <a:gd name="T64" fmla="*/ 1312 w 2040"/>
                <a:gd name="T65" fmla="*/ 1936 h 1936"/>
                <a:gd name="T66" fmla="*/ 1352 w 2040"/>
                <a:gd name="T67" fmla="*/ 1936 h 1936"/>
                <a:gd name="T68" fmla="*/ 1392 w 2040"/>
                <a:gd name="T69" fmla="*/ 1936 h 1936"/>
                <a:gd name="T70" fmla="*/ 1432 w 2040"/>
                <a:gd name="T71" fmla="*/ 1936 h 1936"/>
                <a:gd name="T72" fmla="*/ 1472 w 2040"/>
                <a:gd name="T73" fmla="*/ 1936 h 1936"/>
                <a:gd name="T74" fmla="*/ 1512 w 2040"/>
                <a:gd name="T75" fmla="*/ 1936 h 1936"/>
                <a:gd name="T76" fmla="*/ 1552 w 2040"/>
                <a:gd name="T77" fmla="*/ 1936 h 1936"/>
                <a:gd name="T78" fmla="*/ 1592 w 2040"/>
                <a:gd name="T79" fmla="*/ 1936 h 1936"/>
                <a:gd name="T80" fmla="*/ 1632 w 2040"/>
                <a:gd name="T81" fmla="*/ 1936 h 1936"/>
                <a:gd name="T82" fmla="*/ 1672 w 2040"/>
                <a:gd name="T83" fmla="*/ 1936 h 1936"/>
                <a:gd name="T84" fmla="*/ 1712 w 2040"/>
                <a:gd name="T85" fmla="*/ 1936 h 1936"/>
                <a:gd name="T86" fmla="*/ 1752 w 2040"/>
                <a:gd name="T87" fmla="*/ 1936 h 1936"/>
                <a:gd name="T88" fmla="*/ 1792 w 2040"/>
                <a:gd name="T89" fmla="*/ 1936 h 1936"/>
                <a:gd name="T90" fmla="*/ 1832 w 2040"/>
                <a:gd name="T91" fmla="*/ 1936 h 1936"/>
                <a:gd name="T92" fmla="*/ 1872 w 2040"/>
                <a:gd name="T93" fmla="*/ 1936 h 1936"/>
                <a:gd name="T94" fmla="*/ 1912 w 2040"/>
                <a:gd name="T95" fmla="*/ 1936 h 1936"/>
                <a:gd name="T96" fmla="*/ 1952 w 2040"/>
                <a:gd name="T97" fmla="*/ 1936 h 1936"/>
                <a:gd name="T98" fmla="*/ 1992 w 2040"/>
                <a:gd name="T99" fmla="*/ 1936 h 1936"/>
                <a:gd name="T100" fmla="*/ 2032 w 2040"/>
                <a:gd name="T101" fmla="*/ 1936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0" h="1936">
                  <a:moveTo>
                    <a:pt x="0" y="1936"/>
                  </a:moveTo>
                  <a:lnTo>
                    <a:pt x="8" y="1936"/>
                  </a:lnTo>
                  <a:lnTo>
                    <a:pt x="16" y="1936"/>
                  </a:lnTo>
                  <a:lnTo>
                    <a:pt x="24" y="1936"/>
                  </a:lnTo>
                  <a:lnTo>
                    <a:pt x="32" y="1936"/>
                  </a:lnTo>
                  <a:lnTo>
                    <a:pt x="40" y="1936"/>
                  </a:lnTo>
                  <a:lnTo>
                    <a:pt x="48" y="1936"/>
                  </a:lnTo>
                  <a:lnTo>
                    <a:pt x="56" y="1936"/>
                  </a:lnTo>
                  <a:lnTo>
                    <a:pt x="64" y="1936"/>
                  </a:lnTo>
                  <a:lnTo>
                    <a:pt x="72" y="1936"/>
                  </a:lnTo>
                  <a:lnTo>
                    <a:pt x="80" y="1936"/>
                  </a:lnTo>
                  <a:lnTo>
                    <a:pt x="88" y="1936"/>
                  </a:lnTo>
                  <a:lnTo>
                    <a:pt x="96" y="1936"/>
                  </a:lnTo>
                  <a:lnTo>
                    <a:pt x="104" y="1936"/>
                  </a:lnTo>
                  <a:lnTo>
                    <a:pt x="112" y="1936"/>
                  </a:lnTo>
                  <a:lnTo>
                    <a:pt x="120" y="1936"/>
                  </a:lnTo>
                  <a:lnTo>
                    <a:pt x="128" y="1936"/>
                  </a:lnTo>
                  <a:lnTo>
                    <a:pt x="136" y="1936"/>
                  </a:lnTo>
                  <a:lnTo>
                    <a:pt x="144" y="1936"/>
                  </a:lnTo>
                  <a:lnTo>
                    <a:pt x="152" y="1936"/>
                  </a:lnTo>
                  <a:lnTo>
                    <a:pt x="160" y="1936"/>
                  </a:lnTo>
                  <a:lnTo>
                    <a:pt x="168" y="1936"/>
                  </a:lnTo>
                  <a:lnTo>
                    <a:pt x="176" y="1936"/>
                  </a:lnTo>
                  <a:lnTo>
                    <a:pt x="184" y="1936"/>
                  </a:lnTo>
                  <a:lnTo>
                    <a:pt x="192" y="1936"/>
                  </a:lnTo>
                  <a:lnTo>
                    <a:pt x="200" y="1936"/>
                  </a:lnTo>
                  <a:lnTo>
                    <a:pt x="208" y="1936"/>
                  </a:lnTo>
                  <a:lnTo>
                    <a:pt x="216" y="1936"/>
                  </a:lnTo>
                  <a:lnTo>
                    <a:pt x="224" y="1936"/>
                  </a:lnTo>
                  <a:lnTo>
                    <a:pt x="232" y="1936"/>
                  </a:lnTo>
                  <a:lnTo>
                    <a:pt x="240" y="1936"/>
                  </a:lnTo>
                  <a:lnTo>
                    <a:pt x="248" y="1936"/>
                  </a:lnTo>
                  <a:lnTo>
                    <a:pt x="256" y="1936"/>
                  </a:lnTo>
                  <a:lnTo>
                    <a:pt x="264" y="1936"/>
                  </a:lnTo>
                  <a:lnTo>
                    <a:pt x="272" y="1936"/>
                  </a:lnTo>
                  <a:lnTo>
                    <a:pt x="280" y="1936"/>
                  </a:lnTo>
                  <a:lnTo>
                    <a:pt x="288" y="1936"/>
                  </a:lnTo>
                  <a:lnTo>
                    <a:pt x="296" y="1936"/>
                  </a:lnTo>
                  <a:lnTo>
                    <a:pt x="304" y="1936"/>
                  </a:lnTo>
                  <a:lnTo>
                    <a:pt x="312" y="1936"/>
                  </a:lnTo>
                  <a:lnTo>
                    <a:pt x="320" y="1936"/>
                  </a:lnTo>
                  <a:lnTo>
                    <a:pt x="328" y="1936"/>
                  </a:lnTo>
                  <a:lnTo>
                    <a:pt x="336" y="1936"/>
                  </a:lnTo>
                  <a:lnTo>
                    <a:pt x="344" y="1936"/>
                  </a:lnTo>
                  <a:lnTo>
                    <a:pt x="352" y="1936"/>
                  </a:lnTo>
                  <a:lnTo>
                    <a:pt x="360" y="1936"/>
                  </a:lnTo>
                  <a:lnTo>
                    <a:pt x="368" y="1936"/>
                  </a:lnTo>
                  <a:lnTo>
                    <a:pt x="376" y="1936"/>
                  </a:lnTo>
                  <a:lnTo>
                    <a:pt x="384" y="1936"/>
                  </a:lnTo>
                  <a:lnTo>
                    <a:pt x="392" y="1928"/>
                  </a:lnTo>
                  <a:lnTo>
                    <a:pt x="400" y="1928"/>
                  </a:lnTo>
                  <a:lnTo>
                    <a:pt x="408" y="1920"/>
                  </a:lnTo>
                  <a:lnTo>
                    <a:pt x="416" y="1912"/>
                  </a:lnTo>
                  <a:lnTo>
                    <a:pt x="424" y="1888"/>
                  </a:lnTo>
                  <a:lnTo>
                    <a:pt x="432" y="1840"/>
                  </a:lnTo>
                  <a:lnTo>
                    <a:pt x="440" y="1744"/>
                  </a:lnTo>
                  <a:lnTo>
                    <a:pt x="448" y="1560"/>
                  </a:lnTo>
                  <a:lnTo>
                    <a:pt x="456" y="1264"/>
                  </a:lnTo>
                  <a:lnTo>
                    <a:pt x="464" y="880"/>
                  </a:lnTo>
                  <a:lnTo>
                    <a:pt x="472" y="528"/>
                  </a:lnTo>
                  <a:lnTo>
                    <a:pt x="480" y="280"/>
                  </a:lnTo>
                  <a:lnTo>
                    <a:pt x="488" y="104"/>
                  </a:lnTo>
                  <a:lnTo>
                    <a:pt x="496" y="8"/>
                  </a:lnTo>
                  <a:lnTo>
                    <a:pt x="504" y="0"/>
                  </a:lnTo>
                  <a:lnTo>
                    <a:pt x="512" y="56"/>
                  </a:lnTo>
                  <a:lnTo>
                    <a:pt x="520" y="264"/>
                  </a:lnTo>
                  <a:lnTo>
                    <a:pt x="528" y="592"/>
                  </a:lnTo>
                  <a:lnTo>
                    <a:pt x="536" y="872"/>
                  </a:lnTo>
                  <a:lnTo>
                    <a:pt x="544" y="1040"/>
                  </a:lnTo>
                  <a:lnTo>
                    <a:pt x="552" y="1168"/>
                  </a:lnTo>
                  <a:lnTo>
                    <a:pt x="560" y="1296"/>
                  </a:lnTo>
                  <a:lnTo>
                    <a:pt x="568" y="1416"/>
                  </a:lnTo>
                  <a:lnTo>
                    <a:pt x="576" y="1512"/>
                  </a:lnTo>
                  <a:lnTo>
                    <a:pt x="584" y="1600"/>
                  </a:lnTo>
                  <a:lnTo>
                    <a:pt x="592" y="1664"/>
                  </a:lnTo>
                  <a:lnTo>
                    <a:pt x="600" y="1728"/>
                  </a:lnTo>
                  <a:lnTo>
                    <a:pt x="608" y="1768"/>
                  </a:lnTo>
                  <a:lnTo>
                    <a:pt x="616" y="1800"/>
                  </a:lnTo>
                  <a:lnTo>
                    <a:pt x="624" y="1816"/>
                  </a:lnTo>
                  <a:lnTo>
                    <a:pt x="632" y="1832"/>
                  </a:lnTo>
                  <a:lnTo>
                    <a:pt x="640" y="1848"/>
                  </a:lnTo>
                  <a:lnTo>
                    <a:pt x="648" y="1864"/>
                  </a:lnTo>
                  <a:lnTo>
                    <a:pt x="656" y="1880"/>
                  </a:lnTo>
                  <a:lnTo>
                    <a:pt x="664" y="1888"/>
                  </a:lnTo>
                  <a:lnTo>
                    <a:pt x="672" y="1896"/>
                  </a:lnTo>
                  <a:lnTo>
                    <a:pt x="680" y="1896"/>
                  </a:lnTo>
                  <a:lnTo>
                    <a:pt x="688" y="1904"/>
                  </a:lnTo>
                  <a:lnTo>
                    <a:pt x="696" y="1904"/>
                  </a:lnTo>
                  <a:lnTo>
                    <a:pt x="704" y="1912"/>
                  </a:lnTo>
                  <a:lnTo>
                    <a:pt x="712" y="1912"/>
                  </a:lnTo>
                  <a:lnTo>
                    <a:pt x="720" y="1920"/>
                  </a:lnTo>
                  <a:lnTo>
                    <a:pt x="728" y="1928"/>
                  </a:lnTo>
                  <a:lnTo>
                    <a:pt x="736" y="1928"/>
                  </a:lnTo>
                  <a:lnTo>
                    <a:pt x="744" y="1928"/>
                  </a:lnTo>
                  <a:lnTo>
                    <a:pt x="752" y="1936"/>
                  </a:lnTo>
                  <a:lnTo>
                    <a:pt x="760" y="1936"/>
                  </a:lnTo>
                  <a:lnTo>
                    <a:pt x="768" y="1928"/>
                  </a:lnTo>
                  <a:lnTo>
                    <a:pt x="776" y="1928"/>
                  </a:lnTo>
                  <a:lnTo>
                    <a:pt x="784" y="1928"/>
                  </a:lnTo>
                  <a:lnTo>
                    <a:pt x="792" y="1928"/>
                  </a:lnTo>
                  <a:lnTo>
                    <a:pt x="800" y="1936"/>
                  </a:lnTo>
                  <a:lnTo>
                    <a:pt x="808" y="1936"/>
                  </a:lnTo>
                  <a:lnTo>
                    <a:pt x="816" y="1936"/>
                  </a:lnTo>
                  <a:lnTo>
                    <a:pt x="824" y="1936"/>
                  </a:lnTo>
                  <a:lnTo>
                    <a:pt x="832" y="1936"/>
                  </a:lnTo>
                  <a:lnTo>
                    <a:pt x="840" y="1936"/>
                  </a:lnTo>
                  <a:lnTo>
                    <a:pt x="848" y="1936"/>
                  </a:lnTo>
                  <a:lnTo>
                    <a:pt x="856" y="1936"/>
                  </a:lnTo>
                  <a:lnTo>
                    <a:pt x="864" y="1936"/>
                  </a:lnTo>
                  <a:lnTo>
                    <a:pt x="872" y="1936"/>
                  </a:lnTo>
                  <a:lnTo>
                    <a:pt x="880" y="1936"/>
                  </a:lnTo>
                  <a:lnTo>
                    <a:pt x="888" y="1936"/>
                  </a:lnTo>
                  <a:lnTo>
                    <a:pt x="896" y="1936"/>
                  </a:lnTo>
                  <a:lnTo>
                    <a:pt x="904" y="1936"/>
                  </a:lnTo>
                  <a:lnTo>
                    <a:pt x="912" y="1936"/>
                  </a:lnTo>
                  <a:lnTo>
                    <a:pt x="920" y="1936"/>
                  </a:lnTo>
                  <a:lnTo>
                    <a:pt x="928" y="1936"/>
                  </a:lnTo>
                  <a:lnTo>
                    <a:pt x="936" y="1936"/>
                  </a:lnTo>
                  <a:lnTo>
                    <a:pt x="944" y="1936"/>
                  </a:lnTo>
                  <a:lnTo>
                    <a:pt x="952" y="1936"/>
                  </a:lnTo>
                  <a:lnTo>
                    <a:pt x="960" y="1936"/>
                  </a:lnTo>
                  <a:lnTo>
                    <a:pt x="968" y="1936"/>
                  </a:lnTo>
                  <a:lnTo>
                    <a:pt x="976" y="1936"/>
                  </a:lnTo>
                  <a:lnTo>
                    <a:pt x="984" y="1936"/>
                  </a:lnTo>
                  <a:lnTo>
                    <a:pt x="992" y="1936"/>
                  </a:lnTo>
                  <a:lnTo>
                    <a:pt x="1000" y="1936"/>
                  </a:lnTo>
                  <a:lnTo>
                    <a:pt x="1008" y="1936"/>
                  </a:lnTo>
                  <a:lnTo>
                    <a:pt x="1016" y="1936"/>
                  </a:lnTo>
                  <a:lnTo>
                    <a:pt x="1024" y="1936"/>
                  </a:lnTo>
                  <a:lnTo>
                    <a:pt x="1032" y="1936"/>
                  </a:lnTo>
                  <a:lnTo>
                    <a:pt x="1040" y="1936"/>
                  </a:lnTo>
                  <a:lnTo>
                    <a:pt x="1048" y="1936"/>
                  </a:lnTo>
                  <a:lnTo>
                    <a:pt x="1056" y="1936"/>
                  </a:lnTo>
                  <a:lnTo>
                    <a:pt x="1064" y="1936"/>
                  </a:lnTo>
                  <a:lnTo>
                    <a:pt x="1072" y="1936"/>
                  </a:lnTo>
                  <a:lnTo>
                    <a:pt x="1080" y="1936"/>
                  </a:lnTo>
                  <a:lnTo>
                    <a:pt x="1088" y="1936"/>
                  </a:lnTo>
                  <a:lnTo>
                    <a:pt x="1096" y="1936"/>
                  </a:lnTo>
                  <a:lnTo>
                    <a:pt x="1104" y="1936"/>
                  </a:lnTo>
                  <a:lnTo>
                    <a:pt x="1112" y="1936"/>
                  </a:lnTo>
                  <a:lnTo>
                    <a:pt x="1120" y="1936"/>
                  </a:lnTo>
                  <a:lnTo>
                    <a:pt x="1128" y="1936"/>
                  </a:lnTo>
                  <a:lnTo>
                    <a:pt x="1136" y="1936"/>
                  </a:lnTo>
                  <a:lnTo>
                    <a:pt x="1144" y="1936"/>
                  </a:lnTo>
                  <a:lnTo>
                    <a:pt x="1152" y="1936"/>
                  </a:lnTo>
                  <a:lnTo>
                    <a:pt x="1160" y="1936"/>
                  </a:lnTo>
                  <a:lnTo>
                    <a:pt x="1168" y="1936"/>
                  </a:lnTo>
                  <a:lnTo>
                    <a:pt x="1176" y="1936"/>
                  </a:lnTo>
                  <a:lnTo>
                    <a:pt x="1184" y="1936"/>
                  </a:lnTo>
                  <a:lnTo>
                    <a:pt x="1192" y="1936"/>
                  </a:lnTo>
                  <a:lnTo>
                    <a:pt x="1200" y="1936"/>
                  </a:lnTo>
                  <a:lnTo>
                    <a:pt x="1208" y="1936"/>
                  </a:lnTo>
                  <a:lnTo>
                    <a:pt x="1216" y="1936"/>
                  </a:lnTo>
                  <a:lnTo>
                    <a:pt x="1224" y="1936"/>
                  </a:lnTo>
                  <a:lnTo>
                    <a:pt x="1232" y="1936"/>
                  </a:lnTo>
                  <a:lnTo>
                    <a:pt x="1240" y="1936"/>
                  </a:lnTo>
                  <a:lnTo>
                    <a:pt x="1248" y="1936"/>
                  </a:lnTo>
                  <a:lnTo>
                    <a:pt x="1256" y="1936"/>
                  </a:lnTo>
                  <a:lnTo>
                    <a:pt x="1264" y="1936"/>
                  </a:lnTo>
                  <a:lnTo>
                    <a:pt x="1272" y="1936"/>
                  </a:lnTo>
                  <a:lnTo>
                    <a:pt x="1280" y="1936"/>
                  </a:lnTo>
                  <a:lnTo>
                    <a:pt x="1288" y="1936"/>
                  </a:lnTo>
                  <a:lnTo>
                    <a:pt x="1296" y="1936"/>
                  </a:lnTo>
                  <a:lnTo>
                    <a:pt x="1304" y="1936"/>
                  </a:lnTo>
                  <a:lnTo>
                    <a:pt x="1312" y="1936"/>
                  </a:lnTo>
                  <a:lnTo>
                    <a:pt x="1320" y="1936"/>
                  </a:lnTo>
                  <a:lnTo>
                    <a:pt x="1328" y="1936"/>
                  </a:lnTo>
                  <a:lnTo>
                    <a:pt x="1336" y="1936"/>
                  </a:lnTo>
                  <a:lnTo>
                    <a:pt x="1344" y="1936"/>
                  </a:lnTo>
                  <a:lnTo>
                    <a:pt x="1352" y="1936"/>
                  </a:lnTo>
                  <a:lnTo>
                    <a:pt x="1360" y="1936"/>
                  </a:lnTo>
                  <a:lnTo>
                    <a:pt x="1368" y="1936"/>
                  </a:lnTo>
                  <a:lnTo>
                    <a:pt x="1376" y="1936"/>
                  </a:lnTo>
                  <a:lnTo>
                    <a:pt x="1384" y="1936"/>
                  </a:lnTo>
                  <a:lnTo>
                    <a:pt x="1392" y="1936"/>
                  </a:lnTo>
                  <a:lnTo>
                    <a:pt x="1400" y="1936"/>
                  </a:lnTo>
                  <a:lnTo>
                    <a:pt x="1408" y="1936"/>
                  </a:lnTo>
                  <a:lnTo>
                    <a:pt x="1416" y="1936"/>
                  </a:lnTo>
                  <a:lnTo>
                    <a:pt x="1424" y="1936"/>
                  </a:lnTo>
                  <a:lnTo>
                    <a:pt x="1432" y="1936"/>
                  </a:lnTo>
                  <a:lnTo>
                    <a:pt x="1440" y="1936"/>
                  </a:lnTo>
                  <a:lnTo>
                    <a:pt x="1448" y="1936"/>
                  </a:lnTo>
                  <a:lnTo>
                    <a:pt x="1456" y="1936"/>
                  </a:lnTo>
                  <a:lnTo>
                    <a:pt x="1464" y="1936"/>
                  </a:lnTo>
                  <a:lnTo>
                    <a:pt x="1472" y="1936"/>
                  </a:lnTo>
                  <a:lnTo>
                    <a:pt x="1480" y="1936"/>
                  </a:lnTo>
                  <a:lnTo>
                    <a:pt x="1488" y="1936"/>
                  </a:lnTo>
                  <a:lnTo>
                    <a:pt x="1496" y="1936"/>
                  </a:lnTo>
                  <a:lnTo>
                    <a:pt x="1504" y="1936"/>
                  </a:lnTo>
                  <a:lnTo>
                    <a:pt x="1512" y="1936"/>
                  </a:lnTo>
                  <a:lnTo>
                    <a:pt x="1520" y="1936"/>
                  </a:lnTo>
                  <a:lnTo>
                    <a:pt x="1528" y="1936"/>
                  </a:lnTo>
                  <a:lnTo>
                    <a:pt x="1536" y="1936"/>
                  </a:lnTo>
                  <a:lnTo>
                    <a:pt x="1544" y="1936"/>
                  </a:lnTo>
                  <a:lnTo>
                    <a:pt x="1552" y="1936"/>
                  </a:lnTo>
                  <a:lnTo>
                    <a:pt x="1560" y="1936"/>
                  </a:lnTo>
                  <a:lnTo>
                    <a:pt x="1568" y="1936"/>
                  </a:lnTo>
                  <a:lnTo>
                    <a:pt x="1576" y="1936"/>
                  </a:lnTo>
                  <a:lnTo>
                    <a:pt x="1584" y="1936"/>
                  </a:lnTo>
                  <a:lnTo>
                    <a:pt x="1592" y="1936"/>
                  </a:lnTo>
                  <a:lnTo>
                    <a:pt x="1600" y="1936"/>
                  </a:lnTo>
                  <a:lnTo>
                    <a:pt x="1608" y="1936"/>
                  </a:lnTo>
                  <a:lnTo>
                    <a:pt x="1616" y="1936"/>
                  </a:lnTo>
                  <a:lnTo>
                    <a:pt x="1624" y="1936"/>
                  </a:lnTo>
                  <a:lnTo>
                    <a:pt x="1632" y="1936"/>
                  </a:lnTo>
                  <a:lnTo>
                    <a:pt x="1640" y="1936"/>
                  </a:lnTo>
                  <a:lnTo>
                    <a:pt x="1648" y="1936"/>
                  </a:lnTo>
                  <a:lnTo>
                    <a:pt x="1656" y="1936"/>
                  </a:lnTo>
                  <a:lnTo>
                    <a:pt x="1664" y="1936"/>
                  </a:lnTo>
                  <a:lnTo>
                    <a:pt x="1672" y="1936"/>
                  </a:lnTo>
                  <a:lnTo>
                    <a:pt x="1680" y="1936"/>
                  </a:lnTo>
                  <a:lnTo>
                    <a:pt x="1688" y="1936"/>
                  </a:lnTo>
                  <a:lnTo>
                    <a:pt x="1696" y="1936"/>
                  </a:lnTo>
                  <a:lnTo>
                    <a:pt x="1704" y="1936"/>
                  </a:lnTo>
                  <a:lnTo>
                    <a:pt x="1712" y="1936"/>
                  </a:lnTo>
                  <a:lnTo>
                    <a:pt x="1720" y="1936"/>
                  </a:lnTo>
                  <a:lnTo>
                    <a:pt x="1728" y="1936"/>
                  </a:lnTo>
                  <a:lnTo>
                    <a:pt x="1736" y="1936"/>
                  </a:lnTo>
                  <a:lnTo>
                    <a:pt x="1744" y="1936"/>
                  </a:lnTo>
                  <a:lnTo>
                    <a:pt x="1752" y="1936"/>
                  </a:lnTo>
                  <a:lnTo>
                    <a:pt x="1760" y="1936"/>
                  </a:lnTo>
                  <a:lnTo>
                    <a:pt x="1768" y="1936"/>
                  </a:lnTo>
                  <a:lnTo>
                    <a:pt x="1776" y="1936"/>
                  </a:lnTo>
                  <a:lnTo>
                    <a:pt x="1784" y="1936"/>
                  </a:lnTo>
                  <a:lnTo>
                    <a:pt x="1792" y="1936"/>
                  </a:lnTo>
                  <a:lnTo>
                    <a:pt x="1800" y="1936"/>
                  </a:lnTo>
                  <a:lnTo>
                    <a:pt x="1808" y="1936"/>
                  </a:lnTo>
                  <a:lnTo>
                    <a:pt x="1816" y="1936"/>
                  </a:lnTo>
                  <a:lnTo>
                    <a:pt x="1824" y="1936"/>
                  </a:lnTo>
                  <a:lnTo>
                    <a:pt x="1832" y="1936"/>
                  </a:lnTo>
                  <a:lnTo>
                    <a:pt x="1840" y="1936"/>
                  </a:lnTo>
                  <a:lnTo>
                    <a:pt x="1848" y="1936"/>
                  </a:lnTo>
                  <a:lnTo>
                    <a:pt x="1856" y="1936"/>
                  </a:lnTo>
                  <a:lnTo>
                    <a:pt x="1864" y="1936"/>
                  </a:lnTo>
                  <a:lnTo>
                    <a:pt x="1872" y="1936"/>
                  </a:lnTo>
                  <a:lnTo>
                    <a:pt x="1880" y="1936"/>
                  </a:lnTo>
                  <a:lnTo>
                    <a:pt x="1888" y="1936"/>
                  </a:lnTo>
                  <a:lnTo>
                    <a:pt x="1896" y="1936"/>
                  </a:lnTo>
                  <a:lnTo>
                    <a:pt x="1904" y="1936"/>
                  </a:lnTo>
                  <a:lnTo>
                    <a:pt x="1912" y="1936"/>
                  </a:lnTo>
                  <a:lnTo>
                    <a:pt x="1920" y="1936"/>
                  </a:lnTo>
                  <a:lnTo>
                    <a:pt x="1928" y="1936"/>
                  </a:lnTo>
                  <a:lnTo>
                    <a:pt x="1936" y="1936"/>
                  </a:lnTo>
                  <a:lnTo>
                    <a:pt x="1944" y="1936"/>
                  </a:lnTo>
                  <a:lnTo>
                    <a:pt x="1952" y="1936"/>
                  </a:lnTo>
                  <a:lnTo>
                    <a:pt x="1960" y="1936"/>
                  </a:lnTo>
                  <a:lnTo>
                    <a:pt x="1968" y="1936"/>
                  </a:lnTo>
                  <a:lnTo>
                    <a:pt x="1976" y="1936"/>
                  </a:lnTo>
                  <a:lnTo>
                    <a:pt x="1984" y="1936"/>
                  </a:lnTo>
                  <a:lnTo>
                    <a:pt x="1992" y="1936"/>
                  </a:lnTo>
                  <a:lnTo>
                    <a:pt x="2000" y="1936"/>
                  </a:lnTo>
                  <a:lnTo>
                    <a:pt x="2008" y="1936"/>
                  </a:lnTo>
                  <a:lnTo>
                    <a:pt x="2016" y="1936"/>
                  </a:lnTo>
                  <a:lnTo>
                    <a:pt x="2024" y="1936"/>
                  </a:lnTo>
                  <a:lnTo>
                    <a:pt x="2032" y="1936"/>
                  </a:lnTo>
                  <a:lnTo>
                    <a:pt x="2040" y="1936"/>
                  </a:lnTo>
                  <a:lnTo>
                    <a:pt x="0" y="1936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4" name="Freeform 228"/>
            <p:cNvSpPr>
              <a:spLocks/>
            </p:cNvSpPr>
            <p:nvPr/>
          </p:nvSpPr>
          <p:spPr bwMode="auto">
            <a:xfrm>
              <a:off x="4207946" y="2418135"/>
              <a:ext cx="1844453" cy="1757320"/>
            </a:xfrm>
            <a:custGeom>
              <a:avLst/>
              <a:gdLst>
                <a:gd name="T0" fmla="*/ 24 w 2032"/>
                <a:gd name="T1" fmla="*/ 1936 h 1936"/>
                <a:gd name="T2" fmla="*/ 56 w 2032"/>
                <a:gd name="T3" fmla="*/ 1936 h 1936"/>
                <a:gd name="T4" fmla="*/ 88 w 2032"/>
                <a:gd name="T5" fmla="*/ 1936 h 1936"/>
                <a:gd name="T6" fmla="*/ 120 w 2032"/>
                <a:gd name="T7" fmla="*/ 1936 h 1936"/>
                <a:gd name="T8" fmla="*/ 152 w 2032"/>
                <a:gd name="T9" fmla="*/ 1936 h 1936"/>
                <a:gd name="T10" fmla="*/ 184 w 2032"/>
                <a:gd name="T11" fmla="*/ 1936 h 1936"/>
                <a:gd name="T12" fmla="*/ 216 w 2032"/>
                <a:gd name="T13" fmla="*/ 1936 h 1936"/>
                <a:gd name="T14" fmla="*/ 248 w 2032"/>
                <a:gd name="T15" fmla="*/ 1936 h 1936"/>
                <a:gd name="T16" fmla="*/ 280 w 2032"/>
                <a:gd name="T17" fmla="*/ 1936 h 1936"/>
                <a:gd name="T18" fmla="*/ 312 w 2032"/>
                <a:gd name="T19" fmla="*/ 1936 h 1936"/>
                <a:gd name="T20" fmla="*/ 344 w 2032"/>
                <a:gd name="T21" fmla="*/ 1936 h 1936"/>
                <a:gd name="T22" fmla="*/ 376 w 2032"/>
                <a:gd name="T23" fmla="*/ 1936 h 1936"/>
                <a:gd name="T24" fmla="*/ 408 w 2032"/>
                <a:gd name="T25" fmla="*/ 1920 h 1936"/>
                <a:gd name="T26" fmla="*/ 440 w 2032"/>
                <a:gd name="T27" fmla="*/ 1744 h 1936"/>
                <a:gd name="T28" fmla="*/ 472 w 2032"/>
                <a:gd name="T29" fmla="*/ 528 h 1936"/>
                <a:gd name="T30" fmla="*/ 504 w 2032"/>
                <a:gd name="T31" fmla="*/ 0 h 1936"/>
                <a:gd name="T32" fmla="*/ 536 w 2032"/>
                <a:gd name="T33" fmla="*/ 872 h 1936"/>
                <a:gd name="T34" fmla="*/ 568 w 2032"/>
                <a:gd name="T35" fmla="*/ 1416 h 1936"/>
                <a:gd name="T36" fmla="*/ 600 w 2032"/>
                <a:gd name="T37" fmla="*/ 1728 h 1936"/>
                <a:gd name="T38" fmla="*/ 632 w 2032"/>
                <a:gd name="T39" fmla="*/ 1832 h 1936"/>
                <a:gd name="T40" fmla="*/ 664 w 2032"/>
                <a:gd name="T41" fmla="*/ 1888 h 1936"/>
                <a:gd name="T42" fmla="*/ 696 w 2032"/>
                <a:gd name="T43" fmla="*/ 1904 h 1936"/>
                <a:gd name="T44" fmla="*/ 728 w 2032"/>
                <a:gd name="T45" fmla="*/ 1928 h 1936"/>
                <a:gd name="T46" fmla="*/ 760 w 2032"/>
                <a:gd name="T47" fmla="*/ 1936 h 1936"/>
                <a:gd name="T48" fmla="*/ 792 w 2032"/>
                <a:gd name="T49" fmla="*/ 1928 h 1936"/>
                <a:gd name="T50" fmla="*/ 824 w 2032"/>
                <a:gd name="T51" fmla="*/ 1936 h 1936"/>
                <a:gd name="T52" fmla="*/ 856 w 2032"/>
                <a:gd name="T53" fmla="*/ 1936 h 1936"/>
                <a:gd name="T54" fmla="*/ 888 w 2032"/>
                <a:gd name="T55" fmla="*/ 1936 h 1936"/>
                <a:gd name="T56" fmla="*/ 920 w 2032"/>
                <a:gd name="T57" fmla="*/ 1936 h 1936"/>
                <a:gd name="T58" fmla="*/ 952 w 2032"/>
                <a:gd name="T59" fmla="*/ 1936 h 1936"/>
                <a:gd name="T60" fmla="*/ 984 w 2032"/>
                <a:gd name="T61" fmla="*/ 1936 h 1936"/>
                <a:gd name="T62" fmla="*/ 1016 w 2032"/>
                <a:gd name="T63" fmla="*/ 1936 h 1936"/>
                <a:gd name="T64" fmla="*/ 1048 w 2032"/>
                <a:gd name="T65" fmla="*/ 1936 h 1936"/>
                <a:gd name="T66" fmla="*/ 1080 w 2032"/>
                <a:gd name="T67" fmla="*/ 1936 h 1936"/>
                <a:gd name="T68" fmla="*/ 1112 w 2032"/>
                <a:gd name="T69" fmla="*/ 1936 h 1936"/>
                <a:gd name="T70" fmla="*/ 1144 w 2032"/>
                <a:gd name="T71" fmla="*/ 1936 h 1936"/>
                <a:gd name="T72" fmla="*/ 1176 w 2032"/>
                <a:gd name="T73" fmla="*/ 1936 h 1936"/>
                <a:gd name="T74" fmla="*/ 1208 w 2032"/>
                <a:gd name="T75" fmla="*/ 1936 h 1936"/>
                <a:gd name="T76" fmla="*/ 1240 w 2032"/>
                <a:gd name="T77" fmla="*/ 1936 h 1936"/>
                <a:gd name="T78" fmla="*/ 1272 w 2032"/>
                <a:gd name="T79" fmla="*/ 1936 h 1936"/>
                <a:gd name="T80" fmla="*/ 1304 w 2032"/>
                <a:gd name="T81" fmla="*/ 1936 h 1936"/>
                <a:gd name="T82" fmla="*/ 1336 w 2032"/>
                <a:gd name="T83" fmla="*/ 1936 h 1936"/>
                <a:gd name="T84" fmla="*/ 1368 w 2032"/>
                <a:gd name="T85" fmla="*/ 1936 h 1936"/>
                <a:gd name="T86" fmla="*/ 1400 w 2032"/>
                <a:gd name="T87" fmla="*/ 1936 h 1936"/>
                <a:gd name="T88" fmla="*/ 1432 w 2032"/>
                <a:gd name="T89" fmla="*/ 1936 h 1936"/>
                <a:gd name="T90" fmla="*/ 1464 w 2032"/>
                <a:gd name="T91" fmla="*/ 1936 h 1936"/>
                <a:gd name="T92" fmla="*/ 1496 w 2032"/>
                <a:gd name="T93" fmla="*/ 1936 h 1936"/>
                <a:gd name="T94" fmla="*/ 1528 w 2032"/>
                <a:gd name="T95" fmla="*/ 1936 h 1936"/>
                <a:gd name="T96" fmla="*/ 1560 w 2032"/>
                <a:gd name="T97" fmla="*/ 1936 h 1936"/>
                <a:gd name="T98" fmla="*/ 1592 w 2032"/>
                <a:gd name="T99" fmla="*/ 1936 h 1936"/>
                <a:gd name="T100" fmla="*/ 1624 w 2032"/>
                <a:gd name="T101" fmla="*/ 1936 h 1936"/>
                <a:gd name="T102" fmla="*/ 1656 w 2032"/>
                <a:gd name="T103" fmla="*/ 1936 h 1936"/>
                <a:gd name="T104" fmla="*/ 1688 w 2032"/>
                <a:gd name="T105" fmla="*/ 1936 h 1936"/>
                <a:gd name="T106" fmla="*/ 1720 w 2032"/>
                <a:gd name="T107" fmla="*/ 1936 h 1936"/>
                <a:gd name="T108" fmla="*/ 1752 w 2032"/>
                <a:gd name="T109" fmla="*/ 1936 h 1936"/>
                <a:gd name="T110" fmla="*/ 1784 w 2032"/>
                <a:gd name="T111" fmla="*/ 1936 h 1936"/>
                <a:gd name="T112" fmla="*/ 1816 w 2032"/>
                <a:gd name="T113" fmla="*/ 1936 h 1936"/>
                <a:gd name="T114" fmla="*/ 1848 w 2032"/>
                <a:gd name="T115" fmla="*/ 1936 h 1936"/>
                <a:gd name="T116" fmla="*/ 1880 w 2032"/>
                <a:gd name="T117" fmla="*/ 1936 h 1936"/>
                <a:gd name="T118" fmla="*/ 1912 w 2032"/>
                <a:gd name="T119" fmla="*/ 1936 h 1936"/>
                <a:gd name="T120" fmla="*/ 1944 w 2032"/>
                <a:gd name="T121" fmla="*/ 1936 h 1936"/>
                <a:gd name="T122" fmla="*/ 1976 w 2032"/>
                <a:gd name="T123" fmla="*/ 1936 h 1936"/>
                <a:gd name="T124" fmla="*/ 2008 w 2032"/>
                <a:gd name="T125" fmla="*/ 1936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2" h="1936">
                  <a:moveTo>
                    <a:pt x="0" y="1936"/>
                  </a:moveTo>
                  <a:lnTo>
                    <a:pt x="8" y="1936"/>
                  </a:lnTo>
                  <a:lnTo>
                    <a:pt x="16" y="1936"/>
                  </a:lnTo>
                  <a:lnTo>
                    <a:pt x="24" y="1936"/>
                  </a:lnTo>
                  <a:lnTo>
                    <a:pt x="32" y="1936"/>
                  </a:lnTo>
                  <a:lnTo>
                    <a:pt x="40" y="1936"/>
                  </a:lnTo>
                  <a:lnTo>
                    <a:pt x="48" y="1936"/>
                  </a:lnTo>
                  <a:lnTo>
                    <a:pt x="56" y="1936"/>
                  </a:lnTo>
                  <a:lnTo>
                    <a:pt x="64" y="1936"/>
                  </a:lnTo>
                  <a:lnTo>
                    <a:pt x="72" y="1936"/>
                  </a:lnTo>
                  <a:lnTo>
                    <a:pt x="80" y="1936"/>
                  </a:lnTo>
                  <a:lnTo>
                    <a:pt x="88" y="1936"/>
                  </a:lnTo>
                  <a:lnTo>
                    <a:pt x="96" y="1936"/>
                  </a:lnTo>
                  <a:lnTo>
                    <a:pt x="104" y="1936"/>
                  </a:lnTo>
                  <a:lnTo>
                    <a:pt x="112" y="1936"/>
                  </a:lnTo>
                  <a:lnTo>
                    <a:pt x="120" y="1936"/>
                  </a:lnTo>
                  <a:lnTo>
                    <a:pt x="128" y="1936"/>
                  </a:lnTo>
                  <a:lnTo>
                    <a:pt x="136" y="1936"/>
                  </a:lnTo>
                  <a:lnTo>
                    <a:pt x="144" y="1936"/>
                  </a:lnTo>
                  <a:lnTo>
                    <a:pt x="152" y="1936"/>
                  </a:lnTo>
                  <a:lnTo>
                    <a:pt x="160" y="1936"/>
                  </a:lnTo>
                  <a:lnTo>
                    <a:pt x="168" y="1936"/>
                  </a:lnTo>
                  <a:lnTo>
                    <a:pt x="176" y="1936"/>
                  </a:lnTo>
                  <a:lnTo>
                    <a:pt x="184" y="1936"/>
                  </a:lnTo>
                  <a:lnTo>
                    <a:pt x="192" y="1936"/>
                  </a:lnTo>
                  <a:lnTo>
                    <a:pt x="200" y="1936"/>
                  </a:lnTo>
                  <a:lnTo>
                    <a:pt x="208" y="1936"/>
                  </a:lnTo>
                  <a:lnTo>
                    <a:pt x="216" y="1936"/>
                  </a:lnTo>
                  <a:lnTo>
                    <a:pt x="224" y="1936"/>
                  </a:lnTo>
                  <a:lnTo>
                    <a:pt x="232" y="1936"/>
                  </a:lnTo>
                  <a:lnTo>
                    <a:pt x="240" y="1936"/>
                  </a:lnTo>
                  <a:lnTo>
                    <a:pt x="248" y="1936"/>
                  </a:lnTo>
                  <a:lnTo>
                    <a:pt x="256" y="1936"/>
                  </a:lnTo>
                  <a:lnTo>
                    <a:pt x="264" y="1936"/>
                  </a:lnTo>
                  <a:lnTo>
                    <a:pt x="272" y="1936"/>
                  </a:lnTo>
                  <a:lnTo>
                    <a:pt x="280" y="1936"/>
                  </a:lnTo>
                  <a:lnTo>
                    <a:pt x="288" y="1936"/>
                  </a:lnTo>
                  <a:lnTo>
                    <a:pt x="296" y="1936"/>
                  </a:lnTo>
                  <a:lnTo>
                    <a:pt x="304" y="1936"/>
                  </a:lnTo>
                  <a:lnTo>
                    <a:pt x="312" y="1936"/>
                  </a:lnTo>
                  <a:lnTo>
                    <a:pt x="320" y="1936"/>
                  </a:lnTo>
                  <a:lnTo>
                    <a:pt x="328" y="1936"/>
                  </a:lnTo>
                  <a:lnTo>
                    <a:pt x="336" y="1936"/>
                  </a:lnTo>
                  <a:lnTo>
                    <a:pt x="344" y="1936"/>
                  </a:lnTo>
                  <a:lnTo>
                    <a:pt x="352" y="1936"/>
                  </a:lnTo>
                  <a:lnTo>
                    <a:pt x="360" y="1936"/>
                  </a:lnTo>
                  <a:lnTo>
                    <a:pt x="368" y="1936"/>
                  </a:lnTo>
                  <a:lnTo>
                    <a:pt x="376" y="1936"/>
                  </a:lnTo>
                  <a:lnTo>
                    <a:pt x="384" y="1936"/>
                  </a:lnTo>
                  <a:lnTo>
                    <a:pt x="392" y="1928"/>
                  </a:lnTo>
                  <a:lnTo>
                    <a:pt x="400" y="1928"/>
                  </a:lnTo>
                  <a:lnTo>
                    <a:pt x="408" y="1920"/>
                  </a:lnTo>
                  <a:lnTo>
                    <a:pt x="416" y="1912"/>
                  </a:lnTo>
                  <a:lnTo>
                    <a:pt x="424" y="1888"/>
                  </a:lnTo>
                  <a:lnTo>
                    <a:pt x="432" y="1840"/>
                  </a:lnTo>
                  <a:lnTo>
                    <a:pt x="440" y="1744"/>
                  </a:lnTo>
                  <a:lnTo>
                    <a:pt x="448" y="1560"/>
                  </a:lnTo>
                  <a:lnTo>
                    <a:pt x="456" y="1264"/>
                  </a:lnTo>
                  <a:lnTo>
                    <a:pt x="464" y="880"/>
                  </a:lnTo>
                  <a:lnTo>
                    <a:pt x="472" y="528"/>
                  </a:lnTo>
                  <a:lnTo>
                    <a:pt x="480" y="280"/>
                  </a:lnTo>
                  <a:lnTo>
                    <a:pt x="488" y="104"/>
                  </a:lnTo>
                  <a:lnTo>
                    <a:pt x="496" y="8"/>
                  </a:lnTo>
                  <a:lnTo>
                    <a:pt x="504" y="0"/>
                  </a:lnTo>
                  <a:lnTo>
                    <a:pt x="512" y="56"/>
                  </a:lnTo>
                  <a:lnTo>
                    <a:pt x="520" y="264"/>
                  </a:lnTo>
                  <a:lnTo>
                    <a:pt x="528" y="592"/>
                  </a:lnTo>
                  <a:lnTo>
                    <a:pt x="536" y="872"/>
                  </a:lnTo>
                  <a:lnTo>
                    <a:pt x="544" y="1040"/>
                  </a:lnTo>
                  <a:lnTo>
                    <a:pt x="552" y="1168"/>
                  </a:lnTo>
                  <a:lnTo>
                    <a:pt x="560" y="1296"/>
                  </a:lnTo>
                  <a:lnTo>
                    <a:pt x="568" y="1416"/>
                  </a:lnTo>
                  <a:lnTo>
                    <a:pt x="576" y="1512"/>
                  </a:lnTo>
                  <a:lnTo>
                    <a:pt x="584" y="1600"/>
                  </a:lnTo>
                  <a:lnTo>
                    <a:pt x="592" y="1664"/>
                  </a:lnTo>
                  <a:lnTo>
                    <a:pt x="600" y="1728"/>
                  </a:lnTo>
                  <a:lnTo>
                    <a:pt x="608" y="1768"/>
                  </a:lnTo>
                  <a:lnTo>
                    <a:pt x="616" y="1800"/>
                  </a:lnTo>
                  <a:lnTo>
                    <a:pt x="624" y="1816"/>
                  </a:lnTo>
                  <a:lnTo>
                    <a:pt x="632" y="1832"/>
                  </a:lnTo>
                  <a:lnTo>
                    <a:pt x="640" y="1848"/>
                  </a:lnTo>
                  <a:lnTo>
                    <a:pt x="648" y="1864"/>
                  </a:lnTo>
                  <a:lnTo>
                    <a:pt x="656" y="1880"/>
                  </a:lnTo>
                  <a:lnTo>
                    <a:pt x="664" y="1888"/>
                  </a:lnTo>
                  <a:lnTo>
                    <a:pt x="672" y="1896"/>
                  </a:lnTo>
                  <a:lnTo>
                    <a:pt x="680" y="1896"/>
                  </a:lnTo>
                  <a:lnTo>
                    <a:pt x="688" y="1904"/>
                  </a:lnTo>
                  <a:lnTo>
                    <a:pt x="696" y="1904"/>
                  </a:lnTo>
                  <a:lnTo>
                    <a:pt x="704" y="1912"/>
                  </a:lnTo>
                  <a:lnTo>
                    <a:pt x="712" y="1912"/>
                  </a:lnTo>
                  <a:lnTo>
                    <a:pt x="720" y="1920"/>
                  </a:lnTo>
                  <a:lnTo>
                    <a:pt x="728" y="1928"/>
                  </a:lnTo>
                  <a:lnTo>
                    <a:pt x="736" y="1928"/>
                  </a:lnTo>
                  <a:lnTo>
                    <a:pt x="744" y="1928"/>
                  </a:lnTo>
                  <a:lnTo>
                    <a:pt x="752" y="1936"/>
                  </a:lnTo>
                  <a:lnTo>
                    <a:pt x="760" y="1936"/>
                  </a:lnTo>
                  <a:lnTo>
                    <a:pt x="768" y="1928"/>
                  </a:lnTo>
                  <a:lnTo>
                    <a:pt x="776" y="1928"/>
                  </a:lnTo>
                  <a:lnTo>
                    <a:pt x="784" y="1928"/>
                  </a:lnTo>
                  <a:lnTo>
                    <a:pt x="792" y="1928"/>
                  </a:lnTo>
                  <a:lnTo>
                    <a:pt x="800" y="1936"/>
                  </a:lnTo>
                  <a:lnTo>
                    <a:pt x="808" y="1936"/>
                  </a:lnTo>
                  <a:lnTo>
                    <a:pt x="816" y="1936"/>
                  </a:lnTo>
                  <a:lnTo>
                    <a:pt x="824" y="1936"/>
                  </a:lnTo>
                  <a:lnTo>
                    <a:pt x="832" y="1936"/>
                  </a:lnTo>
                  <a:lnTo>
                    <a:pt x="840" y="1936"/>
                  </a:lnTo>
                  <a:lnTo>
                    <a:pt x="848" y="1936"/>
                  </a:lnTo>
                  <a:lnTo>
                    <a:pt x="856" y="1936"/>
                  </a:lnTo>
                  <a:lnTo>
                    <a:pt x="864" y="1936"/>
                  </a:lnTo>
                  <a:lnTo>
                    <a:pt x="872" y="1936"/>
                  </a:lnTo>
                  <a:lnTo>
                    <a:pt x="880" y="1936"/>
                  </a:lnTo>
                  <a:lnTo>
                    <a:pt x="888" y="1936"/>
                  </a:lnTo>
                  <a:lnTo>
                    <a:pt x="896" y="1936"/>
                  </a:lnTo>
                  <a:lnTo>
                    <a:pt x="904" y="1936"/>
                  </a:lnTo>
                  <a:lnTo>
                    <a:pt x="912" y="1936"/>
                  </a:lnTo>
                  <a:lnTo>
                    <a:pt x="920" y="1936"/>
                  </a:lnTo>
                  <a:lnTo>
                    <a:pt x="928" y="1936"/>
                  </a:lnTo>
                  <a:lnTo>
                    <a:pt x="936" y="1936"/>
                  </a:lnTo>
                  <a:lnTo>
                    <a:pt x="944" y="1936"/>
                  </a:lnTo>
                  <a:lnTo>
                    <a:pt x="952" y="1936"/>
                  </a:lnTo>
                  <a:lnTo>
                    <a:pt x="960" y="1936"/>
                  </a:lnTo>
                  <a:lnTo>
                    <a:pt x="968" y="1936"/>
                  </a:lnTo>
                  <a:lnTo>
                    <a:pt x="976" y="1936"/>
                  </a:lnTo>
                  <a:lnTo>
                    <a:pt x="984" y="1936"/>
                  </a:lnTo>
                  <a:lnTo>
                    <a:pt x="992" y="1936"/>
                  </a:lnTo>
                  <a:lnTo>
                    <a:pt x="1000" y="1936"/>
                  </a:lnTo>
                  <a:lnTo>
                    <a:pt x="1008" y="1936"/>
                  </a:lnTo>
                  <a:lnTo>
                    <a:pt x="1016" y="1936"/>
                  </a:lnTo>
                  <a:lnTo>
                    <a:pt x="1024" y="1936"/>
                  </a:lnTo>
                  <a:lnTo>
                    <a:pt x="1032" y="1936"/>
                  </a:lnTo>
                  <a:lnTo>
                    <a:pt x="1040" y="1936"/>
                  </a:lnTo>
                  <a:lnTo>
                    <a:pt x="1048" y="1936"/>
                  </a:lnTo>
                  <a:lnTo>
                    <a:pt x="1056" y="1936"/>
                  </a:lnTo>
                  <a:lnTo>
                    <a:pt x="1064" y="1936"/>
                  </a:lnTo>
                  <a:lnTo>
                    <a:pt x="1072" y="1936"/>
                  </a:lnTo>
                  <a:lnTo>
                    <a:pt x="1080" y="1936"/>
                  </a:lnTo>
                  <a:lnTo>
                    <a:pt x="1088" y="1936"/>
                  </a:lnTo>
                  <a:lnTo>
                    <a:pt x="1096" y="1936"/>
                  </a:lnTo>
                  <a:lnTo>
                    <a:pt x="1104" y="1936"/>
                  </a:lnTo>
                  <a:lnTo>
                    <a:pt x="1112" y="1936"/>
                  </a:lnTo>
                  <a:lnTo>
                    <a:pt x="1120" y="1936"/>
                  </a:lnTo>
                  <a:lnTo>
                    <a:pt x="1128" y="1936"/>
                  </a:lnTo>
                  <a:lnTo>
                    <a:pt x="1136" y="1936"/>
                  </a:lnTo>
                  <a:lnTo>
                    <a:pt x="1144" y="1936"/>
                  </a:lnTo>
                  <a:lnTo>
                    <a:pt x="1152" y="1936"/>
                  </a:lnTo>
                  <a:lnTo>
                    <a:pt x="1160" y="1936"/>
                  </a:lnTo>
                  <a:lnTo>
                    <a:pt x="1168" y="1936"/>
                  </a:lnTo>
                  <a:lnTo>
                    <a:pt x="1176" y="1936"/>
                  </a:lnTo>
                  <a:lnTo>
                    <a:pt x="1184" y="1936"/>
                  </a:lnTo>
                  <a:lnTo>
                    <a:pt x="1192" y="1936"/>
                  </a:lnTo>
                  <a:lnTo>
                    <a:pt x="1200" y="1936"/>
                  </a:lnTo>
                  <a:lnTo>
                    <a:pt x="1208" y="1936"/>
                  </a:lnTo>
                  <a:lnTo>
                    <a:pt x="1216" y="1936"/>
                  </a:lnTo>
                  <a:lnTo>
                    <a:pt x="1224" y="1936"/>
                  </a:lnTo>
                  <a:lnTo>
                    <a:pt x="1232" y="1936"/>
                  </a:lnTo>
                  <a:lnTo>
                    <a:pt x="1240" y="1936"/>
                  </a:lnTo>
                  <a:lnTo>
                    <a:pt x="1248" y="1936"/>
                  </a:lnTo>
                  <a:lnTo>
                    <a:pt x="1256" y="1936"/>
                  </a:lnTo>
                  <a:lnTo>
                    <a:pt x="1264" y="1936"/>
                  </a:lnTo>
                  <a:lnTo>
                    <a:pt x="1272" y="1936"/>
                  </a:lnTo>
                  <a:lnTo>
                    <a:pt x="1280" y="1936"/>
                  </a:lnTo>
                  <a:lnTo>
                    <a:pt x="1288" y="1936"/>
                  </a:lnTo>
                  <a:lnTo>
                    <a:pt x="1296" y="1936"/>
                  </a:lnTo>
                  <a:lnTo>
                    <a:pt x="1304" y="1936"/>
                  </a:lnTo>
                  <a:lnTo>
                    <a:pt x="1312" y="1936"/>
                  </a:lnTo>
                  <a:lnTo>
                    <a:pt x="1320" y="1936"/>
                  </a:lnTo>
                  <a:lnTo>
                    <a:pt x="1328" y="1936"/>
                  </a:lnTo>
                  <a:lnTo>
                    <a:pt x="1336" y="1936"/>
                  </a:lnTo>
                  <a:lnTo>
                    <a:pt x="1344" y="1936"/>
                  </a:lnTo>
                  <a:lnTo>
                    <a:pt x="1352" y="1936"/>
                  </a:lnTo>
                  <a:lnTo>
                    <a:pt x="1360" y="1936"/>
                  </a:lnTo>
                  <a:lnTo>
                    <a:pt x="1368" y="1936"/>
                  </a:lnTo>
                  <a:lnTo>
                    <a:pt x="1376" y="1936"/>
                  </a:lnTo>
                  <a:lnTo>
                    <a:pt x="1384" y="1936"/>
                  </a:lnTo>
                  <a:lnTo>
                    <a:pt x="1392" y="1936"/>
                  </a:lnTo>
                  <a:lnTo>
                    <a:pt x="1400" y="1936"/>
                  </a:lnTo>
                  <a:lnTo>
                    <a:pt x="1408" y="1936"/>
                  </a:lnTo>
                  <a:lnTo>
                    <a:pt x="1416" y="1936"/>
                  </a:lnTo>
                  <a:lnTo>
                    <a:pt x="1424" y="1936"/>
                  </a:lnTo>
                  <a:lnTo>
                    <a:pt x="1432" y="1936"/>
                  </a:lnTo>
                  <a:lnTo>
                    <a:pt x="1440" y="1936"/>
                  </a:lnTo>
                  <a:lnTo>
                    <a:pt x="1448" y="1936"/>
                  </a:lnTo>
                  <a:lnTo>
                    <a:pt x="1456" y="1936"/>
                  </a:lnTo>
                  <a:lnTo>
                    <a:pt x="1464" y="1936"/>
                  </a:lnTo>
                  <a:lnTo>
                    <a:pt x="1472" y="1936"/>
                  </a:lnTo>
                  <a:lnTo>
                    <a:pt x="1480" y="1936"/>
                  </a:lnTo>
                  <a:lnTo>
                    <a:pt x="1488" y="1936"/>
                  </a:lnTo>
                  <a:lnTo>
                    <a:pt x="1496" y="1936"/>
                  </a:lnTo>
                  <a:lnTo>
                    <a:pt x="1504" y="1936"/>
                  </a:lnTo>
                  <a:lnTo>
                    <a:pt x="1512" y="1936"/>
                  </a:lnTo>
                  <a:lnTo>
                    <a:pt x="1520" y="1936"/>
                  </a:lnTo>
                  <a:lnTo>
                    <a:pt x="1528" y="1936"/>
                  </a:lnTo>
                  <a:lnTo>
                    <a:pt x="1536" y="1936"/>
                  </a:lnTo>
                  <a:lnTo>
                    <a:pt x="1544" y="1936"/>
                  </a:lnTo>
                  <a:lnTo>
                    <a:pt x="1552" y="1936"/>
                  </a:lnTo>
                  <a:lnTo>
                    <a:pt x="1560" y="1936"/>
                  </a:lnTo>
                  <a:lnTo>
                    <a:pt x="1568" y="1936"/>
                  </a:lnTo>
                  <a:lnTo>
                    <a:pt x="1576" y="1936"/>
                  </a:lnTo>
                  <a:lnTo>
                    <a:pt x="1584" y="1936"/>
                  </a:lnTo>
                  <a:lnTo>
                    <a:pt x="1592" y="1936"/>
                  </a:lnTo>
                  <a:lnTo>
                    <a:pt x="1600" y="1936"/>
                  </a:lnTo>
                  <a:lnTo>
                    <a:pt x="1608" y="1936"/>
                  </a:lnTo>
                  <a:lnTo>
                    <a:pt x="1616" y="1936"/>
                  </a:lnTo>
                  <a:lnTo>
                    <a:pt x="1624" y="1936"/>
                  </a:lnTo>
                  <a:lnTo>
                    <a:pt x="1632" y="1936"/>
                  </a:lnTo>
                  <a:lnTo>
                    <a:pt x="1640" y="1936"/>
                  </a:lnTo>
                  <a:lnTo>
                    <a:pt x="1648" y="1936"/>
                  </a:lnTo>
                  <a:lnTo>
                    <a:pt x="1656" y="1936"/>
                  </a:lnTo>
                  <a:lnTo>
                    <a:pt x="1664" y="1936"/>
                  </a:lnTo>
                  <a:lnTo>
                    <a:pt x="1672" y="1936"/>
                  </a:lnTo>
                  <a:lnTo>
                    <a:pt x="1680" y="1936"/>
                  </a:lnTo>
                  <a:lnTo>
                    <a:pt x="1688" y="1936"/>
                  </a:lnTo>
                  <a:lnTo>
                    <a:pt x="1696" y="1936"/>
                  </a:lnTo>
                  <a:lnTo>
                    <a:pt x="1704" y="1936"/>
                  </a:lnTo>
                  <a:lnTo>
                    <a:pt x="1712" y="1936"/>
                  </a:lnTo>
                  <a:lnTo>
                    <a:pt x="1720" y="1936"/>
                  </a:lnTo>
                  <a:lnTo>
                    <a:pt x="1728" y="1936"/>
                  </a:lnTo>
                  <a:lnTo>
                    <a:pt x="1736" y="1936"/>
                  </a:lnTo>
                  <a:lnTo>
                    <a:pt x="1744" y="1936"/>
                  </a:lnTo>
                  <a:lnTo>
                    <a:pt x="1752" y="1936"/>
                  </a:lnTo>
                  <a:lnTo>
                    <a:pt x="1760" y="1936"/>
                  </a:lnTo>
                  <a:lnTo>
                    <a:pt x="1768" y="1936"/>
                  </a:lnTo>
                  <a:lnTo>
                    <a:pt x="1776" y="1936"/>
                  </a:lnTo>
                  <a:lnTo>
                    <a:pt x="1784" y="1936"/>
                  </a:lnTo>
                  <a:lnTo>
                    <a:pt x="1792" y="1936"/>
                  </a:lnTo>
                  <a:lnTo>
                    <a:pt x="1800" y="1936"/>
                  </a:lnTo>
                  <a:lnTo>
                    <a:pt x="1808" y="1936"/>
                  </a:lnTo>
                  <a:lnTo>
                    <a:pt x="1816" y="1936"/>
                  </a:lnTo>
                  <a:lnTo>
                    <a:pt x="1824" y="1936"/>
                  </a:lnTo>
                  <a:lnTo>
                    <a:pt x="1832" y="1936"/>
                  </a:lnTo>
                  <a:lnTo>
                    <a:pt x="1840" y="1936"/>
                  </a:lnTo>
                  <a:lnTo>
                    <a:pt x="1848" y="1936"/>
                  </a:lnTo>
                  <a:lnTo>
                    <a:pt x="1856" y="1936"/>
                  </a:lnTo>
                  <a:lnTo>
                    <a:pt x="1864" y="1936"/>
                  </a:lnTo>
                  <a:lnTo>
                    <a:pt x="1872" y="1936"/>
                  </a:lnTo>
                  <a:lnTo>
                    <a:pt x="1880" y="1936"/>
                  </a:lnTo>
                  <a:lnTo>
                    <a:pt x="1888" y="1936"/>
                  </a:lnTo>
                  <a:lnTo>
                    <a:pt x="1896" y="1936"/>
                  </a:lnTo>
                  <a:lnTo>
                    <a:pt x="1904" y="1936"/>
                  </a:lnTo>
                  <a:lnTo>
                    <a:pt x="1912" y="1936"/>
                  </a:lnTo>
                  <a:lnTo>
                    <a:pt x="1920" y="1936"/>
                  </a:lnTo>
                  <a:lnTo>
                    <a:pt x="1928" y="1936"/>
                  </a:lnTo>
                  <a:lnTo>
                    <a:pt x="1936" y="1936"/>
                  </a:lnTo>
                  <a:lnTo>
                    <a:pt x="1944" y="1936"/>
                  </a:lnTo>
                  <a:lnTo>
                    <a:pt x="1952" y="1936"/>
                  </a:lnTo>
                  <a:lnTo>
                    <a:pt x="1960" y="1936"/>
                  </a:lnTo>
                  <a:lnTo>
                    <a:pt x="1968" y="1936"/>
                  </a:lnTo>
                  <a:lnTo>
                    <a:pt x="1976" y="1936"/>
                  </a:lnTo>
                  <a:lnTo>
                    <a:pt x="1984" y="1936"/>
                  </a:lnTo>
                  <a:lnTo>
                    <a:pt x="1992" y="1936"/>
                  </a:lnTo>
                  <a:lnTo>
                    <a:pt x="2000" y="1936"/>
                  </a:lnTo>
                  <a:lnTo>
                    <a:pt x="2008" y="1936"/>
                  </a:lnTo>
                  <a:lnTo>
                    <a:pt x="2016" y="1936"/>
                  </a:lnTo>
                  <a:lnTo>
                    <a:pt x="2024" y="1936"/>
                  </a:lnTo>
                  <a:lnTo>
                    <a:pt x="2032" y="1936"/>
                  </a:lnTo>
                </a:path>
              </a:pathLst>
            </a:custGeom>
            <a:noFill/>
            <a:ln w="12700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5" name="Freeform 230"/>
            <p:cNvSpPr>
              <a:spLocks/>
            </p:cNvSpPr>
            <p:nvPr/>
          </p:nvSpPr>
          <p:spPr bwMode="auto">
            <a:xfrm>
              <a:off x="4207946" y="2418135"/>
              <a:ext cx="1844453" cy="1757320"/>
            </a:xfrm>
            <a:custGeom>
              <a:avLst/>
              <a:gdLst>
                <a:gd name="T0" fmla="*/ 24 w 2032"/>
                <a:gd name="T1" fmla="*/ 1936 h 1936"/>
                <a:gd name="T2" fmla="*/ 56 w 2032"/>
                <a:gd name="T3" fmla="*/ 1936 h 1936"/>
                <a:gd name="T4" fmla="*/ 88 w 2032"/>
                <a:gd name="T5" fmla="*/ 1936 h 1936"/>
                <a:gd name="T6" fmla="*/ 120 w 2032"/>
                <a:gd name="T7" fmla="*/ 1936 h 1936"/>
                <a:gd name="T8" fmla="*/ 152 w 2032"/>
                <a:gd name="T9" fmla="*/ 1936 h 1936"/>
                <a:gd name="T10" fmla="*/ 184 w 2032"/>
                <a:gd name="T11" fmla="*/ 1936 h 1936"/>
                <a:gd name="T12" fmla="*/ 216 w 2032"/>
                <a:gd name="T13" fmla="*/ 1936 h 1936"/>
                <a:gd name="T14" fmla="*/ 248 w 2032"/>
                <a:gd name="T15" fmla="*/ 1936 h 1936"/>
                <a:gd name="T16" fmla="*/ 280 w 2032"/>
                <a:gd name="T17" fmla="*/ 1936 h 1936"/>
                <a:gd name="T18" fmla="*/ 312 w 2032"/>
                <a:gd name="T19" fmla="*/ 1936 h 1936"/>
                <a:gd name="T20" fmla="*/ 344 w 2032"/>
                <a:gd name="T21" fmla="*/ 1936 h 1936"/>
                <a:gd name="T22" fmla="*/ 376 w 2032"/>
                <a:gd name="T23" fmla="*/ 1936 h 1936"/>
                <a:gd name="T24" fmla="*/ 408 w 2032"/>
                <a:gd name="T25" fmla="*/ 1936 h 1936"/>
                <a:gd name="T26" fmla="*/ 440 w 2032"/>
                <a:gd name="T27" fmla="*/ 1864 h 1936"/>
                <a:gd name="T28" fmla="*/ 472 w 2032"/>
                <a:gd name="T29" fmla="*/ 1392 h 1936"/>
                <a:gd name="T30" fmla="*/ 504 w 2032"/>
                <a:gd name="T31" fmla="*/ 352 h 1936"/>
                <a:gd name="T32" fmla="*/ 536 w 2032"/>
                <a:gd name="T33" fmla="*/ 160 h 1936"/>
                <a:gd name="T34" fmla="*/ 568 w 2032"/>
                <a:gd name="T35" fmla="*/ 840 h 1936"/>
                <a:gd name="T36" fmla="*/ 600 w 2032"/>
                <a:gd name="T37" fmla="*/ 1056 h 1936"/>
                <a:gd name="T38" fmla="*/ 632 w 2032"/>
                <a:gd name="T39" fmla="*/ 1304 h 1936"/>
                <a:gd name="T40" fmla="*/ 664 w 2032"/>
                <a:gd name="T41" fmla="*/ 1144 h 1936"/>
                <a:gd name="T42" fmla="*/ 696 w 2032"/>
                <a:gd name="T43" fmla="*/ 1328 h 1936"/>
                <a:gd name="T44" fmla="*/ 728 w 2032"/>
                <a:gd name="T45" fmla="*/ 1472 h 1936"/>
                <a:gd name="T46" fmla="*/ 760 w 2032"/>
                <a:gd name="T47" fmla="*/ 1496 h 1936"/>
                <a:gd name="T48" fmla="*/ 792 w 2032"/>
                <a:gd name="T49" fmla="*/ 1648 h 1936"/>
                <a:gd name="T50" fmla="*/ 824 w 2032"/>
                <a:gd name="T51" fmla="*/ 1696 h 1936"/>
                <a:gd name="T52" fmla="*/ 856 w 2032"/>
                <a:gd name="T53" fmla="*/ 1768 h 1936"/>
                <a:gd name="T54" fmla="*/ 888 w 2032"/>
                <a:gd name="T55" fmla="*/ 1808 h 1936"/>
                <a:gd name="T56" fmla="*/ 920 w 2032"/>
                <a:gd name="T57" fmla="*/ 1856 h 1936"/>
                <a:gd name="T58" fmla="*/ 952 w 2032"/>
                <a:gd name="T59" fmla="*/ 1856 h 1936"/>
                <a:gd name="T60" fmla="*/ 984 w 2032"/>
                <a:gd name="T61" fmla="*/ 1888 h 1936"/>
                <a:gd name="T62" fmla="*/ 1016 w 2032"/>
                <a:gd name="T63" fmla="*/ 1896 h 1936"/>
                <a:gd name="T64" fmla="*/ 1048 w 2032"/>
                <a:gd name="T65" fmla="*/ 1904 h 1936"/>
                <a:gd name="T66" fmla="*/ 1080 w 2032"/>
                <a:gd name="T67" fmla="*/ 1920 h 1936"/>
                <a:gd name="T68" fmla="*/ 1112 w 2032"/>
                <a:gd name="T69" fmla="*/ 1920 h 1936"/>
                <a:gd name="T70" fmla="*/ 1144 w 2032"/>
                <a:gd name="T71" fmla="*/ 1928 h 1936"/>
                <a:gd name="T72" fmla="*/ 1176 w 2032"/>
                <a:gd name="T73" fmla="*/ 1936 h 1936"/>
                <a:gd name="T74" fmla="*/ 1208 w 2032"/>
                <a:gd name="T75" fmla="*/ 1936 h 1936"/>
                <a:gd name="T76" fmla="*/ 1240 w 2032"/>
                <a:gd name="T77" fmla="*/ 1936 h 1936"/>
                <a:gd name="T78" fmla="*/ 1272 w 2032"/>
                <a:gd name="T79" fmla="*/ 1936 h 1936"/>
                <a:gd name="T80" fmla="*/ 1304 w 2032"/>
                <a:gd name="T81" fmla="*/ 1936 h 1936"/>
                <a:gd name="T82" fmla="*/ 1336 w 2032"/>
                <a:gd name="T83" fmla="*/ 1936 h 1936"/>
                <a:gd name="T84" fmla="*/ 1368 w 2032"/>
                <a:gd name="T85" fmla="*/ 1936 h 1936"/>
                <a:gd name="T86" fmla="*/ 1400 w 2032"/>
                <a:gd name="T87" fmla="*/ 1936 h 1936"/>
                <a:gd name="T88" fmla="*/ 1432 w 2032"/>
                <a:gd name="T89" fmla="*/ 1936 h 1936"/>
                <a:gd name="T90" fmla="*/ 1464 w 2032"/>
                <a:gd name="T91" fmla="*/ 1936 h 1936"/>
                <a:gd name="T92" fmla="*/ 1496 w 2032"/>
                <a:gd name="T93" fmla="*/ 1936 h 1936"/>
                <a:gd name="T94" fmla="*/ 1528 w 2032"/>
                <a:gd name="T95" fmla="*/ 1936 h 1936"/>
                <a:gd name="T96" fmla="*/ 1560 w 2032"/>
                <a:gd name="T97" fmla="*/ 1936 h 1936"/>
                <a:gd name="T98" fmla="*/ 1592 w 2032"/>
                <a:gd name="T99" fmla="*/ 1936 h 1936"/>
                <a:gd name="T100" fmla="*/ 1624 w 2032"/>
                <a:gd name="T101" fmla="*/ 1936 h 1936"/>
                <a:gd name="T102" fmla="*/ 1656 w 2032"/>
                <a:gd name="T103" fmla="*/ 1936 h 1936"/>
                <a:gd name="T104" fmla="*/ 1688 w 2032"/>
                <a:gd name="T105" fmla="*/ 1936 h 1936"/>
                <a:gd name="T106" fmla="*/ 1720 w 2032"/>
                <a:gd name="T107" fmla="*/ 1936 h 1936"/>
                <a:gd name="T108" fmla="*/ 1752 w 2032"/>
                <a:gd name="T109" fmla="*/ 1936 h 1936"/>
                <a:gd name="T110" fmla="*/ 1784 w 2032"/>
                <a:gd name="T111" fmla="*/ 1936 h 1936"/>
                <a:gd name="T112" fmla="*/ 1816 w 2032"/>
                <a:gd name="T113" fmla="*/ 1936 h 1936"/>
                <a:gd name="T114" fmla="*/ 1848 w 2032"/>
                <a:gd name="T115" fmla="*/ 1936 h 1936"/>
                <a:gd name="T116" fmla="*/ 1880 w 2032"/>
                <a:gd name="T117" fmla="*/ 1936 h 1936"/>
                <a:gd name="T118" fmla="*/ 1912 w 2032"/>
                <a:gd name="T119" fmla="*/ 1936 h 1936"/>
                <a:gd name="T120" fmla="*/ 1944 w 2032"/>
                <a:gd name="T121" fmla="*/ 1936 h 1936"/>
                <a:gd name="T122" fmla="*/ 1976 w 2032"/>
                <a:gd name="T123" fmla="*/ 1936 h 1936"/>
                <a:gd name="T124" fmla="*/ 2008 w 2032"/>
                <a:gd name="T125" fmla="*/ 1936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2" h="1936">
                  <a:moveTo>
                    <a:pt x="0" y="1936"/>
                  </a:moveTo>
                  <a:lnTo>
                    <a:pt x="8" y="1936"/>
                  </a:lnTo>
                  <a:lnTo>
                    <a:pt x="16" y="1936"/>
                  </a:lnTo>
                  <a:lnTo>
                    <a:pt x="24" y="1936"/>
                  </a:lnTo>
                  <a:lnTo>
                    <a:pt x="32" y="1936"/>
                  </a:lnTo>
                  <a:lnTo>
                    <a:pt x="40" y="1936"/>
                  </a:lnTo>
                  <a:lnTo>
                    <a:pt x="48" y="1936"/>
                  </a:lnTo>
                  <a:lnTo>
                    <a:pt x="56" y="1936"/>
                  </a:lnTo>
                  <a:lnTo>
                    <a:pt x="64" y="1936"/>
                  </a:lnTo>
                  <a:lnTo>
                    <a:pt x="72" y="1936"/>
                  </a:lnTo>
                  <a:lnTo>
                    <a:pt x="80" y="1936"/>
                  </a:lnTo>
                  <a:lnTo>
                    <a:pt x="88" y="1936"/>
                  </a:lnTo>
                  <a:lnTo>
                    <a:pt x="96" y="1936"/>
                  </a:lnTo>
                  <a:lnTo>
                    <a:pt x="104" y="1936"/>
                  </a:lnTo>
                  <a:lnTo>
                    <a:pt x="112" y="1936"/>
                  </a:lnTo>
                  <a:lnTo>
                    <a:pt x="120" y="1936"/>
                  </a:lnTo>
                  <a:lnTo>
                    <a:pt x="128" y="1936"/>
                  </a:lnTo>
                  <a:lnTo>
                    <a:pt x="136" y="1936"/>
                  </a:lnTo>
                  <a:lnTo>
                    <a:pt x="144" y="1936"/>
                  </a:lnTo>
                  <a:lnTo>
                    <a:pt x="152" y="1936"/>
                  </a:lnTo>
                  <a:lnTo>
                    <a:pt x="160" y="1936"/>
                  </a:lnTo>
                  <a:lnTo>
                    <a:pt x="168" y="1936"/>
                  </a:lnTo>
                  <a:lnTo>
                    <a:pt x="176" y="1936"/>
                  </a:lnTo>
                  <a:lnTo>
                    <a:pt x="184" y="1936"/>
                  </a:lnTo>
                  <a:lnTo>
                    <a:pt x="192" y="1936"/>
                  </a:lnTo>
                  <a:lnTo>
                    <a:pt x="200" y="1936"/>
                  </a:lnTo>
                  <a:lnTo>
                    <a:pt x="208" y="1936"/>
                  </a:lnTo>
                  <a:lnTo>
                    <a:pt x="216" y="1936"/>
                  </a:lnTo>
                  <a:lnTo>
                    <a:pt x="224" y="1936"/>
                  </a:lnTo>
                  <a:lnTo>
                    <a:pt x="232" y="1936"/>
                  </a:lnTo>
                  <a:lnTo>
                    <a:pt x="240" y="1936"/>
                  </a:lnTo>
                  <a:lnTo>
                    <a:pt x="248" y="1936"/>
                  </a:lnTo>
                  <a:lnTo>
                    <a:pt x="256" y="1936"/>
                  </a:lnTo>
                  <a:lnTo>
                    <a:pt x="264" y="1936"/>
                  </a:lnTo>
                  <a:lnTo>
                    <a:pt x="272" y="1936"/>
                  </a:lnTo>
                  <a:lnTo>
                    <a:pt x="280" y="1936"/>
                  </a:lnTo>
                  <a:lnTo>
                    <a:pt x="288" y="1936"/>
                  </a:lnTo>
                  <a:lnTo>
                    <a:pt x="296" y="1936"/>
                  </a:lnTo>
                  <a:lnTo>
                    <a:pt x="304" y="1936"/>
                  </a:lnTo>
                  <a:lnTo>
                    <a:pt x="312" y="1936"/>
                  </a:lnTo>
                  <a:lnTo>
                    <a:pt x="320" y="1936"/>
                  </a:lnTo>
                  <a:lnTo>
                    <a:pt x="328" y="1936"/>
                  </a:lnTo>
                  <a:lnTo>
                    <a:pt x="336" y="1936"/>
                  </a:lnTo>
                  <a:lnTo>
                    <a:pt x="344" y="1936"/>
                  </a:lnTo>
                  <a:lnTo>
                    <a:pt x="352" y="1936"/>
                  </a:lnTo>
                  <a:lnTo>
                    <a:pt x="360" y="1936"/>
                  </a:lnTo>
                  <a:lnTo>
                    <a:pt x="368" y="1936"/>
                  </a:lnTo>
                  <a:lnTo>
                    <a:pt x="376" y="1936"/>
                  </a:lnTo>
                  <a:lnTo>
                    <a:pt x="384" y="1936"/>
                  </a:lnTo>
                  <a:lnTo>
                    <a:pt x="392" y="1936"/>
                  </a:lnTo>
                  <a:lnTo>
                    <a:pt x="400" y="1936"/>
                  </a:lnTo>
                  <a:lnTo>
                    <a:pt x="408" y="1936"/>
                  </a:lnTo>
                  <a:lnTo>
                    <a:pt x="416" y="1928"/>
                  </a:lnTo>
                  <a:lnTo>
                    <a:pt x="424" y="1920"/>
                  </a:lnTo>
                  <a:lnTo>
                    <a:pt x="432" y="1896"/>
                  </a:lnTo>
                  <a:lnTo>
                    <a:pt x="440" y="1864"/>
                  </a:lnTo>
                  <a:lnTo>
                    <a:pt x="448" y="1808"/>
                  </a:lnTo>
                  <a:lnTo>
                    <a:pt x="456" y="1712"/>
                  </a:lnTo>
                  <a:lnTo>
                    <a:pt x="464" y="1576"/>
                  </a:lnTo>
                  <a:lnTo>
                    <a:pt x="472" y="1392"/>
                  </a:lnTo>
                  <a:lnTo>
                    <a:pt x="480" y="1144"/>
                  </a:lnTo>
                  <a:lnTo>
                    <a:pt x="488" y="808"/>
                  </a:lnTo>
                  <a:lnTo>
                    <a:pt x="496" y="512"/>
                  </a:lnTo>
                  <a:lnTo>
                    <a:pt x="504" y="352"/>
                  </a:lnTo>
                  <a:lnTo>
                    <a:pt x="512" y="224"/>
                  </a:lnTo>
                  <a:lnTo>
                    <a:pt x="520" y="48"/>
                  </a:lnTo>
                  <a:lnTo>
                    <a:pt x="528" y="0"/>
                  </a:lnTo>
                  <a:lnTo>
                    <a:pt x="536" y="160"/>
                  </a:lnTo>
                  <a:lnTo>
                    <a:pt x="544" y="400"/>
                  </a:lnTo>
                  <a:lnTo>
                    <a:pt x="552" y="600"/>
                  </a:lnTo>
                  <a:lnTo>
                    <a:pt x="560" y="736"/>
                  </a:lnTo>
                  <a:lnTo>
                    <a:pt x="568" y="840"/>
                  </a:lnTo>
                  <a:lnTo>
                    <a:pt x="576" y="928"/>
                  </a:lnTo>
                  <a:lnTo>
                    <a:pt x="584" y="984"/>
                  </a:lnTo>
                  <a:lnTo>
                    <a:pt x="592" y="1016"/>
                  </a:lnTo>
                  <a:lnTo>
                    <a:pt x="600" y="1056"/>
                  </a:lnTo>
                  <a:lnTo>
                    <a:pt x="608" y="1128"/>
                  </a:lnTo>
                  <a:lnTo>
                    <a:pt x="616" y="1208"/>
                  </a:lnTo>
                  <a:lnTo>
                    <a:pt x="624" y="1280"/>
                  </a:lnTo>
                  <a:lnTo>
                    <a:pt x="632" y="1304"/>
                  </a:lnTo>
                  <a:lnTo>
                    <a:pt x="640" y="1288"/>
                  </a:lnTo>
                  <a:lnTo>
                    <a:pt x="648" y="1216"/>
                  </a:lnTo>
                  <a:lnTo>
                    <a:pt x="656" y="1152"/>
                  </a:lnTo>
                  <a:lnTo>
                    <a:pt x="664" y="1144"/>
                  </a:lnTo>
                  <a:lnTo>
                    <a:pt x="672" y="1208"/>
                  </a:lnTo>
                  <a:lnTo>
                    <a:pt x="680" y="1280"/>
                  </a:lnTo>
                  <a:lnTo>
                    <a:pt x="688" y="1328"/>
                  </a:lnTo>
                  <a:lnTo>
                    <a:pt x="696" y="1328"/>
                  </a:lnTo>
                  <a:lnTo>
                    <a:pt x="704" y="1304"/>
                  </a:lnTo>
                  <a:lnTo>
                    <a:pt x="712" y="1320"/>
                  </a:lnTo>
                  <a:lnTo>
                    <a:pt x="720" y="1392"/>
                  </a:lnTo>
                  <a:lnTo>
                    <a:pt x="728" y="1472"/>
                  </a:lnTo>
                  <a:lnTo>
                    <a:pt x="736" y="1512"/>
                  </a:lnTo>
                  <a:lnTo>
                    <a:pt x="744" y="1512"/>
                  </a:lnTo>
                  <a:lnTo>
                    <a:pt x="752" y="1504"/>
                  </a:lnTo>
                  <a:lnTo>
                    <a:pt x="760" y="1496"/>
                  </a:lnTo>
                  <a:lnTo>
                    <a:pt x="768" y="1504"/>
                  </a:lnTo>
                  <a:lnTo>
                    <a:pt x="776" y="1544"/>
                  </a:lnTo>
                  <a:lnTo>
                    <a:pt x="784" y="1600"/>
                  </a:lnTo>
                  <a:lnTo>
                    <a:pt x="792" y="1648"/>
                  </a:lnTo>
                  <a:lnTo>
                    <a:pt x="800" y="1680"/>
                  </a:lnTo>
                  <a:lnTo>
                    <a:pt x="808" y="1688"/>
                  </a:lnTo>
                  <a:lnTo>
                    <a:pt x="816" y="1688"/>
                  </a:lnTo>
                  <a:lnTo>
                    <a:pt x="824" y="1696"/>
                  </a:lnTo>
                  <a:lnTo>
                    <a:pt x="832" y="1704"/>
                  </a:lnTo>
                  <a:lnTo>
                    <a:pt x="840" y="1728"/>
                  </a:lnTo>
                  <a:lnTo>
                    <a:pt x="848" y="1752"/>
                  </a:lnTo>
                  <a:lnTo>
                    <a:pt x="856" y="1768"/>
                  </a:lnTo>
                  <a:lnTo>
                    <a:pt x="864" y="1776"/>
                  </a:lnTo>
                  <a:lnTo>
                    <a:pt x="872" y="1784"/>
                  </a:lnTo>
                  <a:lnTo>
                    <a:pt x="880" y="1792"/>
                  </a:lnTo>
                  <a:lnTo>
                    <a:pt x="888" y="1808"/>
                  </a:lnTo>
                  <a:lnTo>
                    <a:pt x="896" y="1824"/>
                  </a:lnTo>
                  <a:lnTo>
                    <a:pt x="904" y="1840"/>
                  </a:lnTo>
                  <a:lnTo>
                    <a:pt x="912" y="1848"/>
                  </a:lnTo>
                  <a:lnTo>
                    <a:pt x="920" y="1856"/>
                  </a:lnTo>
                  <a:lnTo>
                    <a:pt x="928" y="1856"/>
                  </a:lnTo>
                  <a:lnTo>
                    <a:pt x="936" y="1856"/>
                  </a:lnTo>
                  <a:lnTo>
                    <a:pt x="944" y="1856"/>
                  </a:lnTo>
                  <a:lnTo>
                    <a:pt x="952" y="1856"/>
                  </a:lnTo>
                  <a:lnTo>
                    <a:pt x="960" y="1856"/>
                  </a:lnTo>
                  <a:lnTo>
                    <a:pt x="968" y="1864"/>
                  </a:lnTo>
                  <a:lnTo>
                    <a:pt x="976" y="1880"/>
                  </a:lnTo>
                  <a:lnTo>
                    <a:pt x="984" y="1888"/>
                  </a:lnTo>
                  <a:lnTo>
                    <a:pt x="992" y="1888"/>
                  </a:lnTo>
                  <a:lnTo>
                    <a:pt x="1000" y="1896"/>
                  </a:lnTo>
                  <a:lnTo>
                    <a:pt x="1008" y="1896"/>
                  </a:lnTo>
                  <a:lnTo>
                    <a:pt x="1016" y="1896"/>
                  </a:lnTo>
                  <a:lnTo>
                    <a:pt x="1024" y="1896"/>
                  </a:lnTo>
                  <a:lnTo>
                    <a:pt x="1032" y="1896"/>
                  </a:lnTo>
                  <a:lnTo>
                    <a:pt x="1040" y="1904"/>
                  </a:lnTo>
                  <a:lnTo>
                    <a:pt x="1048" y="1904"/>
                  </a:lnTo>
                  <a:lnTo>
                    <a:pt x="1056" y="1912"/>
                  </a:lnTo>
                  <a:lnTo>
                    <a:pt x="1064" y="1920"/>
                  </a:lnTo>
                  <a:lnTo>
                    <a:pt x="1072" y="1920"/>
                  </a:lnTo>
                  <a:lnTo>
                    <a:pt x="1080" y="1920"/>
                  </a:lnTo>
                  <a:lnTo>
                    <a:pt x="1088" y="1920"/>
                  </a:lnTo>
                  <a:lnTo>
                    <a:pt x="1096" y="1920"/>
                  </a:lnTo>
                  <a:lnTo>
                    <a:pt x="1104" y="1920"/>
                  </a:lnTo>
                  <a:lnTo>
                    <a:pt x="1112" y="1920"/>
                  </a:lnTo>
                  <a:lnTo>
                    <a:pt x="1120" y="1920"/>
                  </a:lnTo>
                  <a:lnTo>
                    <a:pt x="1128" y="1928"/>
                  </a:lnTo>
                  <a:lnTo>
                    <a:pt x="1136" y="1928"/>
                  </a:lnTo>
                  <a:lnTo>
                    <a:pt x="1144" y="1928"/>
                  </a:lnTo>
                  <a:lnTo>
                    <a:pt x="1152" y="1928"/>
                  </a:lnTo>
                  <a:lnTo>
                    <a:pt x="1160" y="1936"/>
                  </a:lnTo>
                  <a:lnTo>
                    <a:pt x="1168" y="1936"/>
                  </a:lnTo>
                  <a:lnTo>
                    <a:pt x="1176" y="1936"/>
                  </a:lnTo>
                  <a:lnTo>
                    <a:pt x="1184" y="1936"/>
                  </a:lnTo>
                  <a:lnTo>
                    <a:pt x="1192" y="1936"/>
                  </a:lnTo>
                  <a:lnTo>
                    <a:pt x="1200" y="1936"/>
                  </a:lnTo>
                  <a:lnTo>
                    <a:pt x="1208" y="1936"/>
                  </a:lnTo>
                  <a:lnTo>
                    <a:pt x="1216" y="1936"/>
                  </a:lnTo>
                  <a:lnTo>
                    <a:pt x="1224" y="1936"/>
                  </a:lnTo>
                  <a:lnTo>
                    <a:pt x="1232" y="1936"/>
                  </a:lnTo>
                  <a:lnTo>
                    <a:pt x="1240" y="1936"/>
                  </a:lnTo>
                  <a:lnTo>
                    <a:pt x="1248" y="1936"/>
                  </a:lnTo>
                  <a:lnTo>
                    <a:pt x="1256" y="1936"/>
                  </a:lnTo>
                  <a:lnTo>
                    <a:pt x="1264" y="1936"/>
                  </a:lnTo>
                  <a:lnTo>
                    <a:pt x="1272" y="1936"/>
                  </a:lnTo>
                  <a:lnTo>
                    <a:pt x="1280" y="1936"/>
                  </a:lnTo>
                  <a:lnTo>
                    <a:pt x="1288" y="1936"/>
                  </a:lnTo>
                  <a:lnTo>
                    <a:pt x="1296" y="1936"/>
                  </a:lnTo>
                  <a:lnTo>
                    <a:pt x="1304" y="1936"/>
                  </a:lnTo>
                  <a:lnTo>
                    <a:pt x="1312" y="1936"/>
                  </a:lnTo>
                  <a:lnTo>
                    <a:pt x="1320" y="1936"/>
                  </a:lnTo>
                  <a:lnTo>
                    <a:pt x="1328" y="1936"/>
                  </a:lnTo>
                  <a:lnTo>
                    <a:pt x="1336" y="1936"/>
                  </a:lnTo>
                  <a:lnTo>
                    <a:pt x="1344" y="1936"/>
                  </a:lnTo>
                  <a:lnTo>
                    <a:pt x="1352" y="1936"/>
                  </a:lnTo>
                  <a:lnTo>
                    <a:pt x="1360" y="1936"/>
                  </a:lnTo>
                  <a:lnTo>
                    <a:pt x="1368" y="1936"/>
                  </a:lnTo>
                  <a:lnTo>
                    <a:pt x="1376" y="1936"/>
                  </a:lnTo>
                  <a:lnTo>
                    <a:pt x="1384" y="1936"/>
                  </a:lnTo>
                  <a:lnTo>
                    <a:pt x="1392" y="1936"/>
                  </a:lnTo>
                  <a:lnTo>
                    <a:pt x="1400" y="1936"/>
                  </a:lnTo>
                  <a:lnTo>
                    <a:pt x="1408" y="1936"/>
                  </a:lnTo>
                  <a:lnTo>
                    <a:pt x="1416" y="1936"/>
                  </a:lnTo>
                  <a:lnTo>
                    <a:pt x="1424" y="1936"/>
                  </a:lnTo>
                  <a:lnTo>
                    <a:pt x="1432" y="1936"/>
                  </a:lnTo>
                  <a:lnTo>
                    <a:pt x="1440" y="1936"/>
                  </a:lnTo>
                  <a:lnTo>
                    <a:pt x="1448" y="1936"/>
                  </a:lnTo>
                  <a:lnTo>
                    <a:pt x="1456" y="1936"/>
                  </a:lnTo>
                  <a:lnTo>
                    <a:pt x="1464" y="1936"/>
                  </a:lnTo>
                  <a:lnTo>
                    <a:pt x="1472" y="1936"/>
                  </a:lnTo>
                  <a:lnTo>
                    <a:pt x="1480" y="1936"/>
                  </a:lnTo>
                  <a:lnTo>
                    <a:pt x="1488" y="1936"/>
                  </a:lnTo>
                  <a:lnTo>
                    <a:pt x="1496" y="1936"/>
                  </a:lnTo>
                  <a:lnTo>
                    <a:pt x="1504" y="1936"/>
                  </a:lnTo>
                  <a:lnTo>
                    <a:pt x="1512" y="1936"/>
                  </a:lnTo>
                  <a:lnTo>
                    <a:pt x="1520" y="1936"/>
                  </a:lnTo>
                  <a:lnTo>
                    <a:pt x="1528" y="1936"/>
                  </a:lnTo>
                  <a:lnTo>
                    <a:pt x="1536" y="1936"/>
                  </a:lnTo>
                  <a:lnTo>
                    <a:pt x="1544" y="1936"/>
                  </a:lnTo>
                  <a:lnTo>
                    <a:pt x="1552" y="1936"/>
                  </a:lnTo>
                  <a:lnTo>
                    <a:pt x="1560" y="1936"/>
                  </a:lnTo>
                  <a:lnTo>
                    <a:pt x="1568" y="1936"/>
                  </a:lnTo>
                  <a:lnTo>
                    <a:pt x="1576" y="1936"/>
                  </a:lnTo>
                  <a:lnTo>
                    <a:pt x="1584" y="1936"/>
                  </a:lnTo>
                  <a:lnTo>
                    <a:pt x="1592" y="1936"/>
                  </a:lnTo>
                  <a:lnTo>
                    <a:pt x="1600" y="1936"/>
                  </a:lnTo>
                  <a:lnTo>
                    <a:pt x="1608" y="1936"/>
                  </a:lnTo>
                  <a:lnTo>
                    <a:pt x="1616" y="1936"/>
                  </a:lnTo>
                  <a:lnTo>
                    <a:pt x="1624" y="1936"/>
                  </a:lnTo>
                  <a:lnTo>
                    <a:pt x="1632" y="1936"/>
                  </a:lnTo>
                  <a:lnTo>
                    <a:pt x="1640" y="1936"/>
                  </a:lnTo>
                  <a:lnTo>
                    <a:pt x="1648" y="1936"/>
                  </a:lnTo>
                  <a:lnTo>
                    <a:pt x="1656" y="1936"/>
                  </a:lnTo>
                  <a:lnTo>
                    <a:pt x="1664" y="1936"/>
                  </a:lnTo>
                  <a:lnTo>
                    <a:pt x="1672" y="1936"/>
                  </a:lnTo>
                  <a:lnTo>
                    <a:pt x="1680" y="1936"/>
                  </a:lnTo>
                  <a:lnTo>
                    <a:pt x="1688" y="1936"/>
                  </a:lnTo>
                  <a:lnTo>
                    <a:pt x="1696" y="1936"/>
                  </a:lnTo>
                  <a:lnTo>
                    <a:pt x="1704" y="1936"/>
                  </a:lnTo>
                  <a:lnTo>
                    <a:pt x="1712" y="1936"/>
                  </a:lnTo>
                  <a:lnTo>
                    <a:pt x="1720" y="1936"/>
                  </a:lnTo>
                  <a:lnTo>
                    <a:pt x="1728" y="1936"/>
                  </a:lnTo>
                  <a:lnTo>
                    <a:pt x="1736" y="1936"/>
                  </a:lnTo>
                  <a:lnTo>
                    <a:pt x="1744" y="1936"/>
                  </a:lnTo>
                  <a:lnTo>
                    <a:pt x="1752" y="1936"/>
                  </a:lnTo>
                  <a:lnTo>
                    <a:pt x="1760" y="1936"/>
                  </a:lnTo>
                  <a:lnTo>
                    <a:pt x="1768" y="1936"/>
                  </a:lnTo>
                  <a:lnTo>
                    <a:pt x="1776" y="1936"/>
                  </a:lnTo>
                  <a:lnTo>
                    <a:pt x="1784" y="1936"/>
                  </a:lnTo>
                  <a:lnTo>
                    <a:pt x="1792" y="1936"/>
                  </a:lnTo>
                  <a:lnTo>
                    <a:pt x="1800" y="1936"/>
                  </a:lnTo>
                  <a:lnTo>
                    <a:pt x="1808" y="1936"/>
                  </a:lnTo>
                  <a:lnTo>
                    <a:pt x="1816" y="1936"/>
                  </a:lnTo>
                  <a:lnTo>
                    <a:pt x="1824" y="1936"/>
                  </a:lnTo>
                  <a:lnTo>
                    <a:pt x="1832" y="1936"/>
                  </a:lnTo>
                  <a:lnTo>
                    <a:pt x="1840" y="1936"/>
                  </a:lnTo>
                  <a:lnTo>
                    <a:pt x="1848" y="1936"/>
                  </a:lnTo>
                  <a:lnTo>
                    <a:pt x="1856" y="1936"/>
                  </a:lnTo>
                  <a:lnTo>
                    <a:pt x="1864" y="1936"/>
                  </a:lnTo>
                  <a:lnTo>
                    <a:pt x="1872" y="1936"/>
                  </a:lnTo>
                  <a:lnTo>
                    <a:pt x="1880" y="1936"/>
                  </a:lnTo>
                  <a:lnTo>
                    <a:pt x="1888" y="1936"/>
                  </a:lnTo>
                  <a:lnTo>
                    <a:pt x="1896" y="1936"/>
                  </a:lnTo>
                  <a:lnTo>
                    <a:pt x="1904" y="1936"/>
                  </a:lnTo>
                  <a:lnTo>
                    <a:pt x="1912" y="1936"/>
                  </a:lnTo>
                  <a:lnTo>
                    <a:pt x="1920" y="1936"/>
                  </a:lnTo>
                  <a:lnTo>
                    <a:pt x="1928" y="1936"/>
                  </a:lnTo>
                  <a:lnTo>
                    <a:pt x="1936" y="1936"/>
                  </a:lnTo>
                  <a:lnTo>
                    <a:pt x="1944" y="1936"/>
                  </a:lnTo>
                  <a:lnTo>
                    <a:pt x="1952" y="1936"/>
                  </a:lnTo>
                  <a:lnTo>
                    <a:pt x="1960" y="1936"/>
                  </a:lnTo>
                  <a:lnTo>
                    <a:pt x="1968" y="1936"/>
                  </a:lnTo>
                  <a:lnTo>
                    <a:pt x="1976" y="1936"/>
                  </a:lnTo>
                  <a:lnTo>
                    <a:pt x="1984" y="1936"/>
                  </a:lnTo>
                  <a:lnTo>
                    <a:pt x="1992" y="1936"/>
                  </a:lnTo>
                  <a:lnTo>
                    <a:pt x="2000" y="1936"/>
                  </a:lnTo>
                  <a:lnTo>
                    <a:pt x="2008" y="1936"/>
                  </a:lnTo>
                  <a:lnTo>
                    <a:pt x="2016" y="1936"/>
                  </a:lnTo>
                  <a:lnTo>
                    <a:pt x="2024" y="1936"/>
                  </a:lnTo>
                  <a:lnTo>
                    <a:pt x="2032" y="193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6" name="Line 231"/>
            <p:cNvSpPr>
              <a:spLocks noChangeShapeType="1"/>
            </p:cNvSpPr>
            <p:nvPr/>
          </p:nvSpPr>
          <p:spPr bwMode="auto">
            <a:xfrm>
              <a:off x="4854233" y="3295846"/>
              <a:ext cx="908" cy="871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7" name="Line 232"/>
            <p:cNvSpPr>
              <a:spLocks noChangeShapeType="1"/>
            </p:cNvSpPr>
            <p:nvPr/>
          </p:nvSpPr>
          <p:spPr bwMode="auto">
            <a:xfrm>
              <a:off x="5449684" y="3295846"/>
              <a:ext cx="908" cy="871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8" name="Line 233"/>
            <p:cNvSpPr>
              <a:spLocks noChangeShapeType="1"/>
            </p:cNvSpPr>
            <p:nvPr/>
          </p:nvSpPr>
          <p:spPr bwMode="auto">
            <a:xfrm>
              <a:off x="4854233" y="3332156"/>
              <a:ext cx="588191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0" name="Rectangle 236"/>
            <p:cNvSpPr>
              <a:spLocks noChangeArrowheads="1"/>
            </p:cNvSpPr>
            <p:nvPr/>
          </p:nvSpPr>
          <p:spPr bwMode="auto">
            <a:xfrm>
              <a:off x="4997287" y="2974777"/>
              <a:ext cx="884623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23.5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4997287" y="2333116"/>
              <a:ext cx="1062335" cy="18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 defTabSz="914217"/>
              <a:r>
                <a:rPr lang="en-US" altLang="ja-JP" sz="1200" dirty="0">
                  <a:ea typeface="Arial Unicode MS" panose="020B0604020202020204" pitchFamily="50" charset="-128"/>
                  <a:cs typeface="Arial" panose="020B0604020202020204" pitchFamily="34" charset="0"/>
                </a:rPr>
                <a:t>HBZ-</a:t>
              </a:r>
              <a:r>
                <a:rPr lang="en-US" altLang="ja-JP" sz="1200" dirty="0" err="1">
                  <a:ea typeface="Arial Unicode MS" panose="020B0604020202020204" pitchFamily="50" charset="-128"/>
                  <a:cs typeface="Arial" panose="020B0604020202020204" pitchFamily="34" charset="0"/>
                </a:rPr>
                <a:t>Tg</a:t>
              </a:r>
              <a:endParaRPr lang="ja-JP" altLang="ja-JP" sz="1200" dirty="0"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6" name="Rectangle 108"/>
            <p:cNvSpPr>
              <a:spLocks noChangeArrowheads="1"/>
            </p:cNvSpPr>
            <p:nvPr/>
          </p:nvSpPr>
          <p:spPr bwMode="auto">
            <a:xfrm rot="16200000">
              <a:off x="702011" y="3215619"/>
              <a:ext cx="743688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% of Max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7" name="Rectangle 8"/>
            <p:cNvSpPr>
              <a:spLocks noChangeArrowheads="1"/>
            </p:cNvSpPr>
            <p:nvPr/>
          </p:nvSpPr>
          <p:spPr bwMode="auto">
            <a:xfrm>
              <a:off x="1570257" y="2297705"/>
              <a:ext cx="1880771" cy="188077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8" name="Line 78"/>
            <p:cNvSpPr>
              <a:spLocks noChangeShapeType="1"/>
            </p:cNvSpPr>
            <p:nvPr/>
          </p:nvSpPr>
          <p:spPr bwMode="auto">
            <a:xfrm flipV="1">
              <a:off x="1573211" y="2304601"/>
              <a:ext cx="908" cy="187351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9" name="Rectangle 79"/>
            <p:cNvSpPr>
              <a:spLocks noChangeArrowheads="1"/>
            </p:cNvSpPr>
            <p:nvPr/>
          </p:nvSpPr>
          <p:spPr bwMode="auto">
            <a:xfrm>
              <a:off x="1359745" y="4079356"/>
              <a:ext cx="84960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0" name="Rectangle 80"/>
            <p:cNvSpPr>
              <a:spLocks noChangeArrowheads="1"/>
            </p:cNvSpPr>
            <p:nvPr/>
          </p:nvSpPr>
          <p:spPr bwMode="auto">
            <a:xfrm>
              <a:off x="1280330" y="3733059"/>
              <a:ext cx="169917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20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1" name="Rectangle 81"/>
            <p:cNvSpPr>
              <a:spLocks noChangeArrowheads="1"/>
            </p:cNvSpPr>
            <p:nvPr/>
          </p:nvSpPr>
          <p:spPr bwMode="auto">
            <a:xfrm>
              <a:off x="1285094" y="3372471"/>
              <a:ext cx="169917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40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2" name="Rectangle 82"/>
            <p:cNvSpPr>
              <a:spLocks noChangeArrowheads="1"/>
            </p:cNvSpPr>
            <p:nvPr/>
          </p:nvSpPr>
          <p:spPr bwMode="auto">
            <a:xfrm>
              <a:off x="1284902" y="3014153"/>
              <a:ext cx="169917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60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1290410" y="2658331"/>
              <a:ext cx="169917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80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4" name="Rectangle 84"/>
            <p:cNvSpPr>
              <a:spLocks noChangeArrowheads="1"/>
            </p:cNvSpPr>
            <p:nvPr/>
          </p:nvSpPr>
          <p:spPr bwMode="auto">
            <a:xfrm>
              <a:off x="1204897" y="2302510"/>
              <a:ext cx="254877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100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5" name="Line 86"/>
            <p:cNvSpPr>
              <a:spLocks noChangeShapeType="1"/>
            </p:cNvSpPr>
            <p:nvPr/>
          </p:nvSpPr>
          <p:spPr bwMode="auto">
            <a:xfrm flipH="1">
              <a:off x="1498936" y="4178111"/>
              <a:ext cx="67214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6" name="Line 90"/>
            <p:cNvSpPr>
              <a:spLocks noChangeShapeType="1"/>
            </p:cNvSpPr>
            <p:nvPr/>
          </p:nvSpPr>
          <p:spPr bwMode="auto">
            <a:xfrm flipH="1">
              <a:off x="1498936" y="3822291"/>
              <a:ext cx="67214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7" name="Line 94"/>
            <p:cNvSpPr>
              <a:spLocks noChangeShapeType="1"/>
            </p:cNvSpPr>
            <p:nvPr/>
          </p:nvSpPr>
          <p:spPr bwMode="auto">
            <a:xfrm flipH="1">
              <a:off x="1498936" y="3466468"/>
              <a:ext cx="67214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8" name="Line 98"/>
            <p:cNvSpPr>
              <a:spLocks noChangeShapeType="1"/>
            </p:cNvSpPr>
            <p:nvPr/>
          </p:nvSpPr>
          <p:spPr bwMode="auto">
            <a:xfrm flipH="1">
              <a:off x="1498936" y="3103385"/>
              <a:ext cx="67214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9" name="Line 102"/>
            <p:cNvSpPr>
              <a:spLocks noChangeShapeType="1"/>
            </p:cNvSpPr>
            <p:nvPr/>
          </p:nvSpPr>
          <p:spPr bwMode="auto">
            <a:xfrm flipH="1">
              <a:off x="1498936" y="2747562"/>
              <a:ext cx="67214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0" name="Line 106"/>
            <p:cNvSpPr>
              <a:spLocks noChangeShapeType="1"/>
            </p:cNvSpPr>
            <p:nvPr/>
          </p:nvSpPr>
          <p:spPr bwMode="auto">
            <a:xfrm flipH="1">
              <a:off x="1498936" y="2391741"/>
              <a:ext cx="67214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1587735" y="2413525"/>
              <a:ext cx="1851724" cy="1757323"/>
            </a:xfrm>
            <a:custGeom>
              <a:avLst/>
              <a:gdLst>
                <a:gd name="T0" fmla="*/ 32 w 2040"/>
                <a:gd name="T1" fmla="*/ 1936 h 1936"/>
                <a:gd name="T2" fmla="*/ 72 w 2040"/>
                <a:gd name="T3" fmla="*/ 1936 h 1936"/>
                <a:gd name="T4" fmla="*/ 112 w 2040"/>
                <a:gd name="T5" fmla="*/ 1936 h 1936"/>
                <a:gd name="T6" fmla="*/ 152 w 2040"/>
                <a:gd name="T7" fmla="*/ 1936 h 1936"/>
                <a:gd name="T8" fmla="*/ 192 w 2040"/>
                <a:gd name="T9" fmla="*/ 1936 h 1936"/>
                <a:gd name="T10" fmla="*/ 232 w 2040"/>
                <a:gd name="T11" fmla="*/ 1936 h 1936"/>
                <a:gd name="T12" fmla="*/ 272 w 2040"/>
                <a:gd name="T13" fmla="*/ 1936 h 1936"/>
                <a:gd name="T14" fmla="*/ 312 w 2040"/>
                <a:gd name="T15" fmla="*/ 1936 h 1936"/>
                <a:gd name="T16" fmla="*/ 352 w 2040"/>
                <a:gd name="T17" fmla="*/ 1936 h 1936"/>
                <a:gd name="T18" fmla="*/ 392 w 2040"/>
                <a:gd name="T19" fmla="*/ 1936 h 1936"/>
                <a:gd name="T20" fmla="*/ 432 w 2040"/>
                <a:gd name="T21" fmla="*/ 1896 h 1936"/>
                <a:gd name="T22" fmla="*/ 472 w 2040"/>
                <a:gd name="T23" fmla="*/ 1536 h 1936"/>
                <a:gd name="T24" fmla="*/ 512 w 2040"/>
                <a:gd name="T25" fmla="*/ 440 h 1936"/>
                <a:gd name="T26" fmla="*/ 552 w 2040"/>
                <a:gd name="T27" fmla="*/ 16 h 1936"/>
                <a:gd name="T28" fmla="*/ 592 w 2040"/>
                <a:gd name="T29" fmla="*/ 320 h 1936"/>
                <a:gd name="T30" fmla="*/ 632 w 2040"/>
                <a:gd name="T31" fmla="*/ 968 h 1936"/>
                <a:gd name="T32" fmla="*/ 672 w 2040"/>
                <a:gd name="T33" fmla="*/ 1392 h 1936"/>
                <a:gd name="T34" fmla="*/ 712 w 2040"/>
                <a:gd name="T35" fmla="*/ 1640 h 1936"/>
                <a:gd name="T36" fmla="*/ 752 w 2040"/>
                <a:gd name="T37" fmla="*/ 1792 h 1936"/>
                <a:gd name="T38" fmla="*/ 792 w 2040"/>
                <a:gd name="T39" fmla="*/ 1872 h 1936"/>
                <a:gd name="T40" fmla="*/ 832 w 2040"/>
                <a:gd name="T41" fmla="*/ 1912 h 1936"/>
                <a:gd name="T42" fmla="*/ 872 w 2040"/>
                <a:gd name="T43" fmla="*/ 1920 h 1936"/>
                <a:gd name="T44" fmla="*/ 912 w 2040"/>
                <a:gd name="T45" fmla="*/ 1928 h 1936"/>
                <a:gd name="T46" fmla="*/ 952 w 2040"/>
                <a:gd name="T47" fmla="*/ 1936 h 1936"/>
                <a:gd name="T48" fmla="*/ 992 w 2040"/>
                <a:gd name="T49" fmla="*/ 1936 h 1936"/>
                <a:gd name="T50" fmla="*/ 1032 w 2040"/>
                <a:gd name="T51" fmla="*/ 1936 h 1936"/>
                <a:gd name="T52" fmla="*/ 1072 w 2040"/>
                <a:gd name="T53" fmla="*/ 1936 h 1936"/>
                <a:gd name="T54" fmla="*/ 1112 w 2040"/>
                <a:gd name="T55" fmla="*/ 1936 h 1936"/>
                <a:gd name="T56" fmla="*/ 1152 w 2040"/>
                <a:gd name="T57" fmla="*/ 1936 h 1936"/>
                <a:gd name="T58" fmla="*/ 1192 w 2040"/>
                <a:gd name="T59" fmla="*/ 1936 h 1936"/>
                <a:gd name="T60" fmla="*/ 1232 w 2040"/>
                <a:gd name="T61" fmla="*/ 1936 h 1936"/>
                <a:gd name="T62" fmla="*/ 1272 w 2040"/>
                <a:gd name="T63" fmla="*/ 1936 h 1936"/>
                <a:gd name="T64" fmla="*/ 1312 w 2040"/>
                <a:gd name="T65" fmla="*/ 1936 h 1936"/>
                <a:gd name="T66" fmla="*/ 1352 w 2040"/>
                <a:gd name="T67" fmla="*/ 1936 h 1936"/>
                <a:gd name="T68" fmla="*/ 1392 w 2040"/>
                <a:gd name="T69" fmla="*/ 1936 h 1936"/>
                <a:gd name="T70" fmla="*/ 1432 w 2040"/>
                <a:gd name="T71" fmla="*/ 1936 h 1936"/>
                <a:gd name="T72" fmla="*/ 1472 w 2040"/>
                <a:gd name="T73" fmla="*/ 1936 h 1936"/>
                <a:gd name="T74" fmla="*/ 1512 w 2040"/>
                <a:gd name="T75" fmla="*/ 1936 h 1936"/>
                <a:gd name="T76" fmla="*/ 1552 w 2040"/>
                <a:gd name="T77" fmla="*/ 1936 h 1936"/>
                <a:gd name="T78" fmla="*/ 1592 w 2040"/>
                <a:gd name="T79" fmla="*/ 1936 h 1936"/>
                <a:gd name="T80" fmla="*/ 1632 w 2040"/>
                <a:gd name="T81" fmla="*/ 1936 h 1936"/>
                <a:gd name="T82" fmla="*/ 1672 w 2040"/>
                <a:gd name="T83" fmla="*/ 1936 h 1936"/>
                <a:gd name="T84" fmla="*/ 1712 w 2040"/>
                <a:gd name="T85" fmla="*/ 1936 h 1936"/>
                <a:gd name="T86" fmla="*/ 1752 w 2040"/>
                <a:gd name="T87" fmla="*/ 1936 h 1936"/>
                <a:gd name="T88" fmla="*/ 1792 w 2040"/>
                <a:gd name="T89" fmla="*/ 1936 h 1936"/>
                <a:gd name="T90" fmla="*/ 1832 w 2040"/>
                <a:gd name="T91" fmla="*/ 1936 h 1936"/>
                <a:gd name="T92" fmla="*/ 1872 w 2040"/>
                <a:gd name="T93" fmla="*/ 1936 h 1936"/>
                <a:gd name="T94" fmla="*/ 1912 w 2040"/>
                <a:gd name="T95" fmla="*/ 1936 h 1936"/>
                <a:gd name="T96" fmla="*/ 1952 w 2040"/>
                <a:gd name="T97" fmla="*/ 1936 h 1936"/>
                <a:gd name="T98" fmla="*/ 1992 w 2040"/>
                <a:gd name="T99" fmla="*/ 1936 h 1936"/>
                <a:gd name="T100" fmla="*/ 2032 w 2040"/>
                <a:gd name="T101" fmla="*/ 1936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0" h="1936">
                  <a:moveTo>
                    <a:pt x="0" y="1936"/>
                  </a:moveTo>
                  <a:lnTo>
                    <a:pt x="8" y="1936"/>
                  </a:lnTo>
                  <a:lnTo>
                    <a:pt x="16" y="1936"/>
                  </a:lnTo>
                  <a:lnTo>
                    <a:pt x="24" y="1936"/>
                  </a:lnTo>
                  <a:lnTo>
                    <a:pt x="32" y="1936"/>
                  </a:lnTo>
                  <a:lnTo>
                    <a:pt x="40" y="1936"/>
                  </a:lnTo>
                  <a:lnTo>
                    <a:pt x="48" y="1936"/>
                  </a:lnTo>
                  <a:lnTo>
                    <a:pt x="56" y="1936"/>
                  </a:lnTo>
                  <a:lnTo>
                    <a:pt x="64" y="1936"/>
                  </a:lnTo>
                  <a:lnTo>
                    <a:pt x="72" y="1936"/>
                  </a:lnTo>
                  <a:lnTo>
                    <a:pt x="80" y="1936"/>
                  </a:lnTo>
                  <a:lnTo>
                    <a:pt x="88" y="1936"/>
                  </a:lnTo>
                  <a:lnTo>
                    <a:pt x="96" y="1936"/>
                  </a:lnTo>
                  <a:lnTo>
                    <a:pt x="104" y="1936"/>
                  </a:lnTo>
                  <a:lnTo>
                    <a:pt x="112" y="1936"/>
                  </a:lnTo>
                  <a:lnTo>
                    <a:pt x="120" y="1936"/>
                  </a:lnTo>
                  <a:lnTo>
                    <a:pt x="128" y="1936"/>
                  </a:lnTo>
                  <a:lnTo>
                    <a:pt x="136" y="1936"/>
                  </a:lnTo>
                  <a:lnTo>
                    <a:pt x="144" y="1936"/>
                  </a:lnTo>
                  <a:lnTo>
                    <a:pt x="152" y="1936"/>
                  </a:lnTo>
                  <a:lnTo>
                    <a:pt x="160" y="1936"/>
                  </a:lnTo>
                  <a:lnTo>
                    <a:pt x="168" y="1936"/>
                  </a:lnTo>
                  <a:lnTo>
                    <a:pt x="176" y="1936"/>
                  </a:lnTo>
                  <a:lnTo>
                    <a:pt x="184" y="1936"/>
                  </a:lnTo>
                  <a:lnTo>
                    <a:pt x="192" y="1936"/>
                  </a:lnTo>
                  <a:lnTo>
                    <a:pt x="200" y="1936"/>
                  </a:lnTo>
                  <a:lnTo>
                    <a:pt x="208" y="1936"/>
                  </a:lnTo>
                  <a:lnTo>
                    <a:pt x="216" y="1936"/>
                  </a:lnTo>
                  <a:lnTo>
                    <a:pt x="224" y="1936"/>
                  </a:lnTo>
                  <a:lnTo>
                    <a:pt x="232" y="1936"/>
                  </a:lnTo>
                  <a:lnTo>
                    <a:pt x="240" y="1936"/>
                  </a:lnTo>
                  <a:lnTo>
                    <a:pt x="248" y="1936"/>
                  </a:lnTo>
                  <a:lnTo>
                    <a:pt x="256" y="1936"/>
                  </a:lnTo>
                  <a:lnTo>
                    <a:pt x="264" y="1936"/>
                  </a:lnTo>
                  <a:lnTo>
                    <a:pt x="272" y="1936"/>
                  </a:lnTo>
                  <a:lnTo>
                    <a:pt x="280" y="1936"/>
                  </a:lnTo>
                  <a:lnTo>
                    <a:pt x="288" y="1936"/>
                  </a:lnTo>
                  <a:lnTo>
                    <a:pt x="296" y="1936"/>
                  </a:lnTo>
                  <a:lnTo>
                    <a:pt x="304" y="1936"/>
                  </a:lnTo>
                  <a:lnTo>
                    <a:pt x="312" y="1936"/>
                  </a:lnTo>
                  <a:lnTo>
                    <a:pt x="320" y="1936"/>
                  </a:lnTo>
                  <a:lnTo>
                    <a:pt x="328" y="1936"/>
                  </a:lnTo>
                  <a:lnTo>
                    <a:pt x="336" y="1936"/>
                  </a:lnTo>
                  <a:lnTo>
                    <a:pt x="344" y="1936"/>
                  </a:lnTo>
                  <a:lnTo>
                    <a:pt x="352" y="1936"/>
                  </a:lnTo>
                  <a:lnTo>
                    <a:pt x="360" y="1936"/>
                  </a:lnTo>
                  <a:lnTo>
                    <a:pt x="368" y="1936"/>
                  </a:lnTo>
                  <a:lnTo>
                    <a:pt x="376" y="1936"/>
                  </a:lnTo>
                  <a:lnTo>
                    <a:pt x="384" y="1936"/>
                  </a:lnTo>
                  <a:lnTo>
                    <a:pt x="392" y="1936"/>
                  </a:lnTo>
                  <a:lnTo>
                    <a:pt x="400" y="1936"/>
                  </a:lnTo>
                  <a:lnTo>
                    <a:pt x="408" y="1928"/>
                  </a:lnTo>
                  <a:lnTo>
                    <a:pt x="416" y="1920"/>
                  </a:lnTo>
                  <a:lnTo>
                    <a:pt x="424" y="1912"/>
                  </a:lnTo>
                  <a:lnTo>
                    <a:pt x="432" y="1896"/>
                  </a:lnTo>
                  <a:lnTo>
                    <a:pt x="440" y="1872"/>
                  </a:lnTo>
                  <a:lnTo>
                    <a:pt x="448" y="1824"/>
                  </a:lnTo>
                  <a:lnTo>
                    <a:pt x="456" y="1760"/>
                  </a:lnTo>
                  <a:lnTo>
                    <a:pt x="464" y="1664"/>
                  </a:lnTo>
                  <a:lnTo>
                    <a:pt x="472" y="1536"/>
                  </a:lnTo>
                  <a:lnTo>
                    <a:pt x="480" y="1376"/>
                  </a:lnTo>
                  <a:lnTo>
                    <a:pt x="488" y="1184"/>
                  </a:lnTo>
                  <a:lnTo>
                    <a:pt x="496" y="992"/>
                  </a:lnTo>
                  <a:lnTo>
                    <a:pt x="504" y="736"/>
                  </a:lnTo>
                  <a:lnTo>
                    <a:pt x="512" y="440"/>
                  </a:lnTo>
                  <a:lnTo>
                    <a:pt x="520" y="240"/>
                  </a:lnTo>
                  <a:lnTo>
                    <a:pt x="528" y="168"/>
                  </a:lnTo>
                  <a:lnTo>
                    <a:pt x="536" y="96"/>
                  </a:lnTo>
                  <a:lnTo>
                    <a:pt x="544" y="0"/>
                  </a:lnTo>
                  <a:lnTo>
                    <a:pt x="552" y="16"/>
                  </a:lnTo>
                  <a:lnTo>
                    <a:pt x="560" y="48"/>
                  </a:lnTo>
                  <a:lnTo>
                    <a:pt x="568" y="0"/>
                  </a:lnTo>
                  <a:lnTo>
                    <a:pt x="576" y="24"/>
                  </a:lnTo>
                  <a:lnTo>
                    <a:pt x="584" y="216"/>
                  </a:lnTo>
                  <a:lnTo>
                    <a:pt x="592" y="320"/>
                  </a:lnTo>
                  <a:lnTo>
                    <a:pt x="600" y="312"/>
                  </a:lnTo>
                  <a:lnTo>
                    <a:pt x="608" y="416"/>
                  </a:lnTo>
                  <a:lnTo>
                    <a:pt x="616" y="624"/>
                  </a:lnTo>
                  <a:lnTo>
                    <a:pt x="624" y="816"/>
                  </a:lnTo>
                  <a:lnTo>
                    <a:pt x="632" y="968"/>
                  </a:lnTo>
                  <a:lnTo>
                    <a:pt x="640" y="1080"/>
                  </a:lnTo>
                  <a:lnTo>
                    <a:pt x="648" y="1152"/>
                  </a:lnTo>
                  <a:lnTo>
                    <a:pt x="656" y="1216"/>
                  </a:lnTo>
                  <a:lnTo>
                    <a:pt x="664" y="1304"/>
                  </a:lnTo>
                  <a:lnTo>
                    <a:pt x="672" y="1392"/>
                  </a:lnTo>
                  <a:lnTo>
                    <a:pt x="680" y="1456"/>
                  </a:lnTo>
                  <a:lnTo>
                    <a:pt x="688" y="1488"/>
                  </a:lnTo>
                  <a:lnTo>
                    <a:pt x="696" y="1520"/>
                  </a:lnTo>
                  <a:lnTo>
                    <a:pt x="704" y="1568"/>
                  </a:lnTo>
                  <a:lnTo>
                    <a:pt x="712" y="1640"/>
                  </a:lnTo>
                  <a:lnTo>
                    <a:pt x="720" y="1696"/>
                  </a:lnTo>
                  <a:lnTo>
                    <a:pt x="728" y="1744"/>
                  </a:lnTo>
                  <a:lnTo>
                    <a:pt x="736" y="1776"/>
                  </a:lnTo>
                  <a:lnTo>
                    <a:pt x="744" y="1792"/>
                  </a:lnTo>
                  <a:lnTo>
                    <a:pt x="752" y="1792"/>
                  </a:lnTo>
                  <a:lnTo>
                    <a:pt x="760" y="1800"/>
                  </a:lnTo>
                  <a:lnTo>
                    <a:pt x="768" y="1816"/>
                  </a:lnTo>
                  <a:lnTo>
                    <a:pt x="776" y="1840"/>
                  </a:lnTo>
                  <a:lnTo>
                    <a:pt x="784" y="1856"/>
                  </a:lnTo>
                  <a:lnTo>
                    <a:pt x="792" y="1872"/>
                  </a:lnTo>
                  <a:lnTo>
                    <a:pt x="800" y="1888"/>
                  </a:lnTo>
                  <a:lnTo>
                    <a:pt x="808" y="1896"/>
                  </a:lnTo>
                  <a:lnTo>
                    <a:pt x="816" y="1896"/>
                  </a:lnTo>
                  <a:lnTo>
                    <a:pt x="824" y="1904"/>
                  </a:lnTo>
                  <a:lnTo>
                    <a:pt x="832" y="1912"/>
                  </a:lnTo>
                  <a:lnTo>
                    <a:pt x="840" y="1912"/>
                  </a:lnTo>
                  <a:lnTo>
                    <a:pt x="848" y="1912"/>
                  </a:lnTo>
                  <a:lnTo>
                    <a:pt x="856" y="1920"/>
                  </a:lnTo>
                  <a:lnTo>
                    <a:pt x="864" y="1920"/>
                  </a:lnTo>
                  <a:lnTo>
                    <a:pt x="872" y="1920"/>
                  </a:lnTo>
                  <a:lnTo>
                    <a:pt x="880" y="1928"/>
                  </a:lnTo>
                  <a:lnTo>
                    <a:pt x="888" y="1928"/>
                  </a:lnTo>
                  <a:lnTo>
                    <a:pt x="896" y="1928"/>
                  </a:lnTo>
                  <a:lnTo>
                    <a:pt x="904" y="1928"/>
                  </a:lnTo>
                  <a:lnTo>
                    <a:pt x="912" y="1928"/>
                  </a:lnTo>
                  <a:lnTo>
                    <a:pt x="920" y="1936"/>
                  </a:lnTo>
                  <a:lnTo>
                    <a:pt x="928" y="1936"/>
                  </a:lnTo>
                  <a:lnTo>
                    <a:pt x="936" y="1936"/>
                  </a:lnTo>
                  <a:lnTo>
                    <a:pt x="944" y="1936"/>
                  </a:lnTo>
                  <a:lnTo>
                    <a:pt x="952" y="1936"/>
                  </a:lnTo>
                  <a:lnTo>
                    <a:pt x="960" y="1936"/>
                  </a:lnTo>
                  <a:lnTo>
                    <a:pt x="968" y="1936"/>
                  </a:lnTo>
                  <a:lnTo>
                    <a:pt x="976" y="1936"/>
                  </a:lnTo>
                  <a:lnTo>
                    <a:pt x="984" y="1936"/>
                  </a:lnTo>
                  <a:lnTo>
                    <a:pt x="992" y="1936"/>
                  </a:lnTo>
                  <a:lnTo>
                    <a:pt x="1000" y="1936"/>
                  </a:lnTo>
                  <a:lnTo>
                    <a:pt x="1008" y="1936"/>
                  </a:lnTo>
                  <a:lnTo>
                    <a:pt x="1016" y="1936"/>
                  </a:lnTo>
                  <a:lnTo>
                    <a:pt x="1024" y="1936"/>
                  </a:lnTo>
                  <a:lnTo>
                    <a:pt x="1032" y="1936"/>
                  </a:lnTo>
                  <a:lnTo>
                    <a:pt x="1040" y="1936"/>
                  </a:lnTo>
                  <a:lnTo>
                    <a:pt x="1048" y="1936"/>
                  </a:lnTo>
                  <a:lnTo>
                    <a:pt x="1056" y="1936"/>
                  </a:lnTo>
                  <a:lnTo>
                    <a:pt x="1064" y="1936"/>
                  </a:lnTo>
                  <a:lnTo>
                    <a:pt x="1072" y="1936"/>
                  </a:lnTo>
                  <a:lnTo>
                    <a:pt x="1080" y="1936"/>
                  </a:lnTo>
                  <a:lnTo>
                    <a:pt x="1088" y="1936"/>
                  </a:lnTo>
                  <a:lnTo>
                    <a:pt x="1096" y="1936"/>
                  </a:lnTo>
                  <a:lnTo>
                    <a:pt x="1104" y="1936"/>
                  </a:lnTo>
                  <a:lnTo>
                    <a:pt x="1112" y="1936"/>
                  </a:lnTo>
                  <a:lnTo>
                    <a:pt x="1120" y="1936"/>
                  </a:lnTo>
                  <a:lnTo>
                    <a:pt x="1128" y="1936"/>
                  </a:lnTo>
                  <a:lnTo>
                    <a:pt x="1136" y="1936"/>
                  </a:lnTo>
                  <a:lnTo>
                    <a:pt x="1144" y="1936"/>
                  </a:lnTo>
                  <a:lnTo>
                    <a:pt x="1152" y="1936"/>
                  </a:lnTo>
                  <a:lnTo>
                    <a:pt x="1160" y="1936"/>
                  </a:lnTo>
                  <a:lnTo>
                    <a:pt x="1168" y="1936"/>
                  </a:lnTo>
                  <a:lnTo>
                    <a:pt x="1176" y="1936"/>
                  </a:lnTo>
                  <a:lnTo>
                    <a:pt x="1184" y="1936"/>
                  </a:lnTo>
                  <a:lnTo>
                    <a:pt x="1192" y="1936"/>
                  </a:lnTo>
                  <a:lnTo>
                    <a:pt x="1200" y="1936"/>
                  </a:lnTo>
                  <a:lnTo>
                    <a:pt x="1208" y="1936"/>
                  </a:lnTo>
                  <a:lnTo>
                    <a:pt x="1216" y="1936"/>
                  </a:lnTo>
                  <a:lnTo>
                    <a:pt x="1224" y="1936"/>
                  </a:lnTo>
                  <a:lnTo>
                    <a:pt x="1232" y="1936"/>
                  </a:lnTo>
                  <a:lnTo>
                    <a:pt x="1240" y="1936"/>
                  </a:lnTo>
                  <a:lnTo>
                    <a:pt x="1248" y="1936"/>
                  </a:lnTo>
                  <a:lnTo>
                    <a:pt x="1256" y="1936"/>
                  </a:lnTo>
                  <a:lnTo>
                    <a:pt x="1264" y="1936"/>
                  </a:lnTo>
                  <a:lnTo>
                    <a:pt x="1272" y="1936"/>
                  </a:lnTo>
                  <a:lnTo>
                    <a:pt x="1280" y="1936"/>
                  </a:lnTo>
                  <a:lnTo>
                    <a:pt x="1288" y="1936"/>
                  </a:lnTo>
                  <a:lnTo>
                    <a:pt x="1296" y="1936"/>
                  </a:lnTo>
                  <a:lnTo>
                    <a:pt x="1304" y="1936"/>
                  </a:lnTo>
                  <a:lnTo>
                    <a:pt x="1312" y="1936"/>
                  </a:lnTo>
                  <a:lnTo>
                    <a:pt x="1320" y="1936"/>
                  </a:lnTo>
                  <a:lnTo>
                    <a:pt x="1328" y="1936"/>
                  </a:lnTo>
                  <a:lnTo>
                    <a:pt x="1336" y="1936"/>
                  </a:lnTo>
                  <a:lnTo>
                    <a:pt x="1344" y="1936"/>
                  </a:lnTo>
                  <a:lnTo>
                    <a:pt x="1352" y="1936"/>
                  </a:lnTo>
                  <a:lnTo>
                    <a:pt x="1360" y="1936"/>
                  </a:lnTo>
                  <a:lnTo>
                    <a:pt x="1368" y="1936"/>
                  </a:lnTo>
                  <a:lnTo>
                    <a:pt x="1376" y="1936"/>
                  </a:lnTo>
                  <a:lnTo>
                    <a:pt x="1384" y="1936"/>
                  </a:lnTo>
                  <a:lnTo>
                    <a:pt x="1392" y="1936"/>
                  </a:lnTo>
                  <a:lnTo>
                    <a:pt x="1400" y="1936"/>
                  </a:lnTo>
                  <a:lnTo>
                    <a:pt x="1408" y="1936"/>
                  </a:lnTo>
                  <a:lnTo>
                    <a:pt x="1416" y="1936"/>
                  </a:lnTo>
                  <a:lnTo>
                    <a:pt x="1424" y="1936"/>
                  </a:lnTo>
                  <a:lnTo>
                    <a:pt x="1432" y="1936"/>
                  </a:lnTo>
                  <a:lnTo>
                    <a:pt x="1440" y="1936"/>
                  </a:lnTo>
                  <a:lnTo>
                    <a:pt x="1448" y="1936"/>
                  </a:lnTo>
                  <a:lnTo>
                    <a:pt x="1456" y="1936"/>
                  </a:lnTo>
                  <a:lnTo>
                    <a:pt x="1464" y="1936"/>
                  </a:lnTo>
                  <a:lnTo>
                    <a:pt x="1472" y="1936"/>
                  </a:lnTo>
                  <a:lnTo>
                    <a:pt x="1480" y="1936"/>
                  </a:lnTo>
                  <a:lnTo>
                    <a:pt x="1488" y="1936"/>
                  </a:lnTo>
                  <a:lnTo>
                    <a:pt x="1496" y="1936"/>
                  </a:lnTo>
                  <a:lnTo>
                    <a:pt x="1504" y="1936"/>
                  </a:lnTo>
                  <a:lnTo>
                    <a:pt x="1512" y="1936"/>
                  </a:lnTo>
                  <a:lnTo>
                    <a:pt x="1520" y="1936"/>
                  </a:lnTo>
                  <a:lnTo>
                    <a:pt x="1528" y="1936"/>
                  </a:lnTo>
                  <a:lnTo>
                    <a:pt x="1536" y="1936"/>
                  </a:lnTo>
                  <a:lnTo>
                    <a:pt x="1544" y="1936"/>
                  </a:lnTo>
                  <a:lnTo>
                    <a:pt x="1552" y="1936"/>
                  </a:lnTo>
                  <a:lnTo>
                    <a:pt x="1560" y="1936"/>
                  </a:lnTo>
                  <a:lnTo>
                    <a:pt x="1568" y="1936"/>
                  </a:lnTo>
                  <a:lnTo>
                    <a:pt x="1576" y="1936"/>
                  </a:lnTo>
                  <a:lnTo>
                    <a:pt x="1584" y="1936"/>
                  </a:lnTo>
                  <a:lnTo>
                    <a:pt x="1592" y="1936"/>
                  </a:lnTo>
                  <a:lnTo>
                    <a:pt x="1600" y="1936"/>
                  </a:lnTo>
                  <a:lnTo>
                    <a:pt x="1608" y="1936"/>
                  </a:lnTo>
                  <a:lnTo>
                    <a:pt x="1616" y="1936"/>
                  </a:lnTo>
                  <a:lnTo>
                    <a:pt x="1624" y="1936"/>
                  </a:lnTo>
                  <a:lnTo>
                    <a:pt x="1632" y="1936"/>
                  </a:lnTo>
                  <a:lnTo>
                    <a:pt x="1640" y="1936"/>
                  </a:lnTo>
                  <a:lnTo>
                    <a:pt x="1648" y="1936"/>
                  </a:lnTo>
                  <a:lnTo>
                    <a:pt x="1656" y="1936"/>
                  </a:lnTo>
                  <a:lnTo>
                    <a:pt x="1664" y="1936"/>
                  </a:lnTo>
                  <a:lnTo>
                    <a:pt x="1672" y="1936"/>
                  </a:lnTo>
                  <a:lnTo>
                    <a:pt x="1680" y="1936"/>
                  </a:lnTo>
                  <a:lnTo>
                    <a:pt x="1688" y="1936"/>
                  </a:lnTo>
                  <a:lnTo>
                    <a:pt x="1696" y="1936"/>
                  </a:lnTo>
                  <a:lnTo>
                    <a:pt x="1704" y="1936"/>
                  </a:lnTo>
                  <a:lnTo>
                    <a:pt x="1712" y="1936"/>
                  </a:lnTo>
                  <a:lnTo>
                    <a:pt x="1720" y="1936"/>
                  </a:lnTo>
                  <a:lnTo>
                    <a:pt x="1728" y="1936"/>
                  </a:lnTo>
                  <a:lnTo>
                    <a:pt x="1736" y="1936"/>
                  </a:lnTo>
                  <a:lnTo>
                    <a:pt x="1744" y="1936"/>
                  </a:lnTo>
                  <a:lnTo>
                    <a:pt x="1752" y="1936"/>
                  </a:lnTo>
                  <a:lnTo>
                    <a:pt x="1760" y="1936"/>
                  </a:lnTo>
                  <a:lnTo>
                    <a:pt x="1768" y="1936"/>
                  </a:lnTo>
                  <a:lnTo>
                    <a:pt x="1776" y="1936"/>
                  </a:lnTo>
                  <a:lnTo>
                    <a:pt x="1784" y="1936"/>
                  </a:lnTo>
                  <a:lnTo>
                    <a:pt x="1792" y="1936"/>
                  </a:lnTo>
                  <a:lnTo>
                    <a:pt x="1800" y="1936"/>
                  </a:lnTo>
                  <a:lnTo>
                    <a:pt x="1808" y="1936"/>
                  </a:lnTo>
                  <a:lnTo>
                    <a:pt x="1816" y="1936"/>
                  </a:lnTo>
                  <a:lnTo>
                    <a:pt x="1824" y="1936"/>
                  </a:lnTo>
                  <a:lnTo>
                    <a:pt x="1832" y="1936"/>
                  </a:lnTo>
                  <a:lnTo>
                    <a:pt x="1840" y="1936"/>
                  </a:lnTo>
                  <a:lnTo>
                    <a:pt x="1848" y="1936"/>
                  </a:lnTo>
                  <a:lnTo>
                    <a:pt x="1856" y="1936"/>
                  </a:lnTo>
                  <a:lnTo>
                    <a:pt x="1864" y="1936"/>
                  </a:lnTo>
                  <a:lnTo>
                    <a:pt x="1872" y="1936"/>
                  </a:lnTo>
                  <a:lnTo>
                    <a:pt x="1880" y="1936"/>
                  </a:lnTo>
                  <a:lnTo>
                    <a:pt x="1888" y="1936"/>
                  </a:lnTo>
                  <a:lnTo>
                    <a:pt x="1896" y="1936"/>
                  </a:lnTo>
                  <a:lnTo>
                    <a:pt x="1904" y="1936"/>
                  </a:lnTo>
                  <a:lnTo>
                    <a:pt x="1912" y="1936"/>
                  </a:lnTo>
                  <a:lnTo>
                    <a:pt x="1920" y="1936"/>
                  </a:lnTo>
                  <a:lnTo>
                    <a:pt x="1928" y="1936"/>
                  </a:lnTo>
                  <a:lnTo>
                    <a:pt x="1936" y="1936"/>
                  </a:lnTo>
                  <a:lnTo>
                    <a:pt x="1944" y="1936"/>
                  </a:lnTo>
                  <a:lnTo>
                    <a:pt x="1952" y="1936"/>
                  </a:lnTo>
                  <a:lnTo>
                    <a:pt x="1960" y="1936"/>
                  </a:lnTo>
                  <a:lnTo>
                    <a:pt x="1968" y="1936"/>
                  </a:lnTo>
                  <a:lnTo>
                    <a:pt x="1976" y="1936"/>
                  </a:lnTo>
                  <a:lnTo>
                    <a:pt x="1984" y="1936"/>
                  </a:lnTo>
                  <a:lnTo>
                    <a:pt x="1992" y="1936"/>
                  </a:lnTo>
                  <a:lnTo>
                    <a:pt x="2000" y="1936"/>
                  </a:lnTo>
                  <a:lnTo>
                    <a:pt x="2008" y="1936"/>
                  </a:lnTo>
                  <a:lnTo>
                    <a:pt x="2016" y="1936"/>
                  </a:lnTo>
                  <a:lnTo>
                    <a:pt x="2024" y="1936"/>
                  </a:lnTo>
                  <a:lnTo>
                    <a:pt x="2032" y="1936"/>
                  </a:lnTo>
                  <a:lnTo>
                    <a:pt x="2040" y="1936"/>
                  </a:lnTo>
                  <a:lnTo>
                    <a:pt x="0" y="1936"/>
                  </a:lnTo>
                  <a:close/>
                </a:path>
              </a:pathLst>
            </a:custGeom>
            <a:solidFill>
              <a:srgbClr val="E1E1E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1587735" y="2413525"/>
              <a:ext cx="1844461" cy="1757323"/>
            </a:xfrm>
            <a:custGeom>
              <a:avLst/>
              <a:gdLst>
                <a:gd name="T0" fmla="*/ 24 w 2032"/>
                <a:gd name="T1" fmla="*/ 1936 h 1936"/>
                <a:gd name="T2" fmla="*/ 56 w 2032"/>
                <a:gd name="T3" fmla="*/ 1936 h 1936"/>
                <a:gd name="T4" fmla="*/ 88 w 2032"/>
                <a:gd name="T5" fmla="*/ 1936 h 1936"/>
                <a:gd name="T6" fmla="*/ 120 w 2032"/>
                <a:gd name="T7" fmla="*/ 1936 h 1936"/>
                <a:gd name="T8" fmla="*/ 152 w 2032"/>
                <a:gd name="T9" fmla="*/ 1936 h 1936"/>
                <a:gd name="T10" fmla="*/ 184 w 2032"/>
                <a:gd name="T11" fmla="*/ 1936 h 1936"/>
                <a:gd name="T12" fmla="*/ 216 w 2032"/>
                <a:gd name="T13" fmla="*/ 1936 h 1936"/>
                <a:gd name="T14" fmla="*/ 248 w 2032"/>
                <a:gd name="T15" fmla="*/ 1936 h 1936"/>
                <a:gd name="T16" fmla="*/ 280 w 2032"/>
                <a:gd name="T17" fmla="*/ 1936 h 1936"/>
                <a:gd name="T18" fmla="*/ 312 w 2032"/>
                <a:gd name="T19" fmla="*/ 1936 h 1936"/>
                <a:gd name="T20" fmla="*/ 344 w 2032"/>
                <a:gd name="T21" fmla="*/ 1936 h 1936"/>
                <a:gd name="T22" fmla="*/ 376 w 2032"/>
                <a:gd name="T23" fmla="*/ 1936 h 1936"/>
                <a:gd name="T24" fmla="*/ 408 w 2032"/>
                <a:gd name="T25" fmla="*/ 1928 h 1936"/>
                <a:gd name="T26" fmla="*/ 440 w 2032"/>
                <a:gd name="T27" fmla="*/ 1872 h 1936"/>
                <a:gd name="T28" fmla="*/ 472 w 2032"/>
                <a:gd name="T29" fmla="*/ 1536 h 1936"/>
                <a:gd name="T30" fmla="*/ 504 w 2032"/>
                <a:gd name="T31" fmla="*/ 736 h 1936"/>
                <a:gd name="T32" fmla="*/ 536 w 2032"/>
                <a:gd name="T33" fmla="*/ 96 h 1936"/>
                <a:gd name="T34" fmla="*/ 568 w 2032"/>
                <a:gd name="T35" fmla="*/ 0 h 1936"/>
                <a:gd name="T36" fmla="*/ 600 w 2032"/>
                <a:gd name="T37" fmla="*/ 312 h 1936"/>
                <a:gd name="T38" fmla="*/ 632 w 2032"/>
                <a:gd name="T39" fmla="*/ 968 h 1936"/>
                <a:gd name="T40" fmla="*/ 664 w 2032"/>
                <a:gd name="T41" fmla="*/ 1304 h 1936"/>
                <a:gd name="T42" fmla="*/ 696 w 2032"/>
                <a:gd name="T43" fmla="*/ 1520 h 1936"/>
                <a:gd name="T44" fmla="*/ 728 w 2032"/>
                <a:gd name="T45" fmla="*/ 1744 h 1936"/>
                <a:gd name="T46" fmla="*/ 760 w 2032"/>
                <a:gd name="T47" fmla="*/ 1800 h 1936"/>
                <a:gd name="T48" fmla="*/ 792 w 2032"/>
                <a:gd name="T49" fmla="*/ 1872 h 1936"/>
                <a:gd name="T50" fmla="*/ 824 w 2032"/>
                <a:gd name="T51" fmla="*/ 1904 h 1936"/>
                <a:gd name="T52" fmla="*/ 856 w 2032"/>
                <a:gd name="T53" fmla="*/ 1920 h 1936"/>
                <a:gd name="T54" fmla="*/ 888 w 2032"/>
                <a:gd name="T55" fmla="*/ 1928 h 1936"/>
                <a:gd name="T56" fmla="*/ 920 w 2032"/>
                <a:gd name="T57" fmla="*/ 1936 h 1936"/>
                <a:gd name="T58" fmla="*/ 952 w 2032"/>
                <a:gd name="T59" fmla="*/ 1936 h 1936"/>
                <a:gd name="T60" fmla="*/ 984 w 2032"/>
                <a:gd name="T61" fmla="*/ 1936 h 1936"/>
                <a:gd name="T62" fmla="*/ 1016 w 2032"/>
                <a:gd name="T63" fmla="*/ 1936 h 1936"/>
                <a:gd name="T64" fmla="*/ 1048 w 2032"/>
                <a:gd name="T65" fmla="*/ 1936 h 1936"/>
                <a:gd name="T66" fmla="*/ 1080 w 2032"/>
                <a:gd name="T67" fmla="*/ 1936 h 1936"/>
                <a:gd name="T68" fmla="*/ 1112 w 2032"/>
                <a:gd name="T69" fmla="*/ 1936 h 1936"/>
                <a:gd name="T70" fmla="*/ 1144 w 2032"/>
                <a:gd name="T71" fmla="*/ 1936 h 1936"/>
                <a:gd name="T72" fmla="*/ 1176 w 2032"/>
                <a:gd name="T73" fmla="*/ 1936 h 1936"/>
                <a:gd name="T74" fmla="*/ 1208 w 2032"/>
                <a:gd name="T75" fmla="*/ 1936 h 1936"/>
                <a:gd name="T76" fmla="*/ 1240 w 2032"/>
                <a:gd name="T77" fmla="*/ 1936 h 1936"/>
                <a:gd name="T78" fmla="*/ 1272 w 2032"/>
                <a:gd name="T79" fmla="*/ 1936 h 1936"/>
                <a:gd name="T80" fmla="*/ 1304 w 2032"/>
                <a:gd name="T81" fmla="*/ 1936 h 1936"/>
                <a:gd name="T82" fmla="*/ 1336 w 2032"/>
                <a:gd name="T83" fmla="*/ 1936 h 1936"/>
                <a:gd name="T84" fmla="*/ 1368 w 2032"/>
                <a:gd name="T85" fmla="*/ 1936 h 1936"/>
                <a:gd name="T86" fmla="*/ 1400 w 2032"/>
                <a:gd name="T87" fmla="*/ 1936 h 1936"/>
                <a:gd name="T88" fmla="*/ 1432 w 2032"/>
                <a:gd name="T89" fmla="*/ 1936 h 1936"/>
                <a:gd name="T90" fmla="*/ 1464 w 2032"/>
                <a:gd name="T91" fmla="*/ 1936 h 1936"/>
                <a:gd name="T92" fmla="*/ 1496 w 2032"/>
                <a:gd name="T93" fmla="*/ 1936 h 1936"/>
                <a:gd name="T94" fmla="*/ 1528 w 2032"/>
                <a:gd name="T95" fmla="*/ 1936 h 1936"/>
                <a:gd name="T96" fmla="*/ 1560 w 2032"/>
                <a:gd name="T97" fmla="*/ 1936 h 1936"/>
                <a:gd name="T98" fmla="*/ 1592 w 2032"/>
                <a:gd name="T99" fmla="*/ 1936 h 1936"/>
                <a:gd name="T100" fmla="*/ 1624 w 2032"/>
                <a:gd name="T101" fmla="*/ 1936 h 1936"/>
                <a:gd name="T102" fmla="*/ 1656 w 2032"/>
                <a:gd name="T103" fmla="*/ 1936 h 1936"/>
                <a:gd name="T104" fmla="*/ 1688 w 2032"/>
                <a:gd name="T105" fmla="*/ 1936 h 1936"/>
                <a:gd name="T106" fmla="*/ 1720 w 2032"/>
                <a:gd name="T107" fmla="*/ 1936 h 1936"/>
                <a:gd name="T108" fmla="*/ 1752 w 2032"/>
                <a:gd name="T109" fmla="*/ 1936 h 1936"/>
                <a:gd name="T110" fmla="*/ 1784 w 2032"/>
                <a:gd name="T111" fmla="*/ 1936 h 1936"/>
                <a:gd name="T112" fmla="*/ 1816 w 2032"/>
                <a:gd name="T113" fmla="*/ 1936 h 1936"/>
                <a:gd name="T114" fmla="*/ 1848 w 2032"/>
                <a:gd name="T115" fmla="*/ 1936 h 1936"/>
                <a:gd name="T116" fmla="*/ 1880 w 2032"/>
                <a:gd name="T117" fmla="*/ 1936 h 1936"/>
                <a:gd name="T118" fmla="*/ 1912 w 2032"/>
                <a:gd name="T119" fmla="*/ 1936 h 1936"/>
                <a:gd name="T120" fmla="*/ 1944 w 2032"/>
                <a:gd name="T121" fmla="*/ 1936 h 1936"/>
                <a:gd name="T122" fmla="*/ 1976 w 2032"/>
                <a:gd name="T123" fmla="*/ 1936 h 1936"/>
                <a:gd name="T124" fmla="*/ 2008 w 2032"/>
                <a:gd name="T125" fmla="*/ 1936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2" h="1936">
                  <a:moveTo>
                    <a:pt x="0" y="1936"/>
                  </a:moveTo>
                  <a:lnTo>
                    <a:pt x="8" y="1936"/>
                  </a:lnTo>
                  <a:lnTo>
                    <a:pt x="16" y="1936"/>
                  </a:lnTo>
                  <a:lnTo>
                    <a:pt x="24" y="1936"/>
                  </a:lnTo>
                  <a:lnTo>
                    <a:pt x="32" y="1936"/>
                  </a:lnTo>
                  <a:lnTo>
                    <a:pt x="40" y="1936"/>
                  </a:lnTo>
                  <a:lnTo>
                    <a:pt x="48" y="1936"/>
                  </a:lnTo>
                  <a:lnTo>
                    <a:pt x="56" y="1936"/>
                  </a:lnTo>
                  <a:lnTo>
                    <a:pt x="64" y="1936"/>
                  </a:lnTo>
                  <a:lnTo>
                    <a:pt x="72" y="1936"/>
                  </a:lnTo>
                  <a:lnTo>
                    <a:pt x="80" y="1936"/>
                  </a:lnTo>
                  <a:lnTo>
                    <a:pt x="88" y="1936"/>
                  </a:lnTo>
                  <a:lnTo>
                    <a:pt x="96" y="1936"/>
                  </a:lnTo>
                  <a:lnTo>
                    <a:pt x="104" y="1936"/>
                  </a:lnTo>
                  <a:lnTo>
                    <a:pt x="112" y="1936"/>
                  </a:lnTo>
                  <a:lnTo>
                    <a:pt x="120" y="1936"/>
                  </a:lnTo>
                  <a:lnTo>
                    <a:pt x="128" y="1936"/>
                  </a:lnTo>
                  <a:lnTo>
                    <a:pt x="136" y="1936"/>
                  </a:lnTo>
                  <a:lnTo>
                    <a:pt x="144" y="1936"/>
                  </a:lnTo>
                  <a:lnTo>
                    <a:pt x="152" y="1936"/>
                  </a:lnTo>
                  <a:lnTo>
                    <a:pt x="160" y="1936"/>
                  </a:lnTo>
                  <a:lnTo>
                    <a:pt x="168" y="1936"/>
                  </a:lnTo>
                  <a:lnTo>
                    <a:pt x="176" y="1936"/>
                  </a:lnTo>
                  <a:lnTo>
                    <a:pt x="184" y="1936"/>
                  </a:lnTo>
                  <a:lnTo>
                    <a:pt x="192" y="1936"/>
                  </a:lnTo>
                  <a:lnTo>
                    <a:pt x="200" y="1936"/>
                  </a:lnTo>
                  <a:lnTo>
                    <a:pt x="208" y="1936"/>
                  </a:lnTo>
                  <a:lnTo>
                    <a:pt x="216" y="1936"/>
                  </a:lnTo>
                  <a:lnTo>
                    <a:pt x="224" y="1936"/>
                  </a:lnTo>
                  <a:lnTo>
                    <a:pt x="232" y="1936"/>
                  </a:lnTo>
                  <a:lnTo>
                    <a:pt x="240" y="1936"/>
                  </a:lnTo>
                  <a:lnTo>
                    <a:pt x="248" y="1936"/>
                  </a:lnTo>
                  <a:lnTo>
                    <a:pt x="256" y="1936"/>
                  </a:lnTo>
                  <a:lnTo>
                    <a:pt x="264" y="1936"/>
                  </a:lnTo>
                  <a:lnTo>
                    <a:pt x="272" y="1936"/>
                  </a:lnTo>
                  <a:lnTo>
                    <a:pt x="280" y="1936"/>
                  </a:lnTo>
                  <a:lnTo>
                    <a:pt x="288" y="1936"/>
                  </a:lnTo>
                  <a:lnTo>
                    <a:pt x="296" y="1936"/>
                  </a:lnTo>
                  <a:lnTo>
                    <a:pt x="304" y="1936"/>
                  </a:lnTo>
                  <a:lnTo>
                    <a:pt x="312" y="1936"/>
                  </a:lnTo>
                  <a:lnTo>
                    <a:pt x="320" y="1936"/>
                  </a:lnTo>
                  <a:lnTo>
                    <a:pt x="328" y="1936"/>
                  </a:lnTo>
                  <a:lnTo>
                    <a:pt x="336" y="1936"/>
                  </a:lnTo>
                  <a:lnTo>
                    <a:pt x="344" y="1936"/>
                  </a:lnTo>
                  <a:lnTo>
                    <a:pt x="352" y="1936"/>
                  </a:lnTo>
                  <a:lnTo>
                    <a:pt x="360" y="1936"/>
                  </a:lnTo>
                  <a:lnTo>
                    <a:pt x="368" y="1936"/>
                  </a:lnTo>
                  <a:lnTo>
                    <a:pt x="376" y="1936"/>
                  </a:lnTo>
                  <a:lnTo>
                    <a:pt x="384" y="1936"/>
                  </a:lnTo>
                  <a:lnTo>
                    <a:pt x="392" y="1936"/>
                  </a:lnTo>
                  <a:lnTo>
                    <a:pt x="400" y="1936"/>
                  </a:lnTo>
                  <a:lnTo>
                    <a:pt x="408" y="1928"/>
                  </a:lnTo>
                  <a:lnTo>
                    <a:pt x="416" y="1920"/>
                  </a:lnTo>
                  <a:lnTo>
                    <a:pt x="424" y="1912"/>
                  </a:lnTo>
                  <a:lnTo>
                    <a:pt x="432" y="1896"/>
                  </a:lnTo>
                  <a:lnTo>
                    <a:pt x="440" y="1872"/>
                  </a:lnTo>
                  <a:lnTo>
                    <a:pt x="448" y="1824"/>
                  </a:lnTo>
                  <a:lnTo>
                    <a:pt x="456" y="1760"/>
                  </a:lnTo>
                  <a:lnTo>
                    <a:pt x="464" y="1664"/>
                  </a:lnTo>
                  <a:lnTo>
                    <a:pt x="472" y="1536"/>
                  </a:lnTo>
                  <a:lnTo>
                    <a:pt x="480" y="1376"/>
                  </a:lnTo>
                  <a:lnTo>
                    <a:pt x="488" y="1184"/>
                  </a:lnTo>
                  <a:lnTo>
                    <a:pt x="496" y="992"/>
                  </a:lnTo>
                  <a:lnTo>
                    <a:pt x="504" y="736"/>
                  </a:lnTo>
                  <a:lnTo>
                    <a:pt x="512" y="440"/>
                  </a:lnTo>
                  <a:lnTo>
                    <a:pt x="520" y="240"/>
                  </a:lnTo>
                  <a:lnTo>
                    <a:pt x="528" y="168"/>
                  </a:lnTo>
                  <a:lnTo>
                    <a:pt x="536" y="96"/>
                  </a:lnTo>
                  <a:lnTo>
                    <a:pt x="544" y="0"/>
                  </a:lnTo>
                  <a:lnTo>
                    <a:pt x="552" y="16"/>
                  </a:lnTo>
                  <a:lnTo>
                    <a:pt x="560" y="48"/>
                  </a:lnTo>
                  <a:lnTo>
                    <a:pt x="568" y="0"/>
                  </a:lnTo>
                  <a:lnTo>
                    <a:pt x="576" y="24"/>
                  </a:lnTo>
                  <a:lnTo>
                    <a:pt x="584" y="216"/>
                  </a:lnTo>
                  <a:lnTo>
                    <a:pt x="592" y="320"/>
                  </a:lnTo>
                  <a:lnTo>
                    <a:pt x="600" y="312"/>
                  </a:lnTo>
                  <a:lnTo>
                    <a:pt x="608" y="416"/>
                  </a:lnTo>
                  <a:lnTo>
                    <a:pt x="616" y="624"/>
                  </a:lnTo>
                  <a:lnTo>
                    <a:pt x="624" y="816"/>
                  </a:lnTo>
                  <a:lnTo>
                    <a:pt x="632" y="968"/>
                  </a:lnTo>
                  <a:lnTo>
                    <a:pt x="640" y="1080"/>
                  </a:lnTo>
                  <a:lnTo>
                    <a:pt x="648" y="1152"/>
                  </a:lnTo>
                  <a:lnTo>
                    <a:pt x="656" y="1216"/>
                  </a:lnTo>
                  <a:lnTo>
                    <a:pt x="664" y="1304"/>
                  </a:lnTo>
                  <a:lnTo>
                    <a:pt x="672" y="1392"/>
                  </a:lnTo>
                  <a:lnTo>
                    <a:pt x="680" y="1456"/>
                  </a:lnTo>
                  <a:lnTo>
                    <a:pt x="688" y="1488"/>
                  </a:lnTo>
                  <a:lnTo>
                    <a:pt x="696" y="1520"/>
                  </a:lnTo>
                  <a:lnTo>
                    <a:pt x="704" y="1568"/>
                  </a:lnTo>
                  <a:lnTo>
                    <a:pt x="712" y="1640"/>
                  </a:lnTo>
                  <a:lnTo>
                    <a:pt x="720" y="1696"/>
                  </a:lnTo>
                  <a:lnTo>
                    <a:pt x="728" y="1744"/>
                  </a:lnTo>
                  <a:lnTo>
                    <a:pt x="736" y="1776"/>
                  </a:lnTo>
                  <a:lnTo>
                    <a:pt x="744" y="1792"/>
                  </a:lnTo>
                  <a:lnTo>
                    <a:pt x="752" y="1792"/>
                  </a:lnTo>
                  <a:lnTo>
                    <a:pt x="760" y="1800"/>
                  </a:lnTo>
                  <a:lnTo>
                    <a:pt x="768" y="1816"/>
                  </a:lnTo>
                  <a:lnTo>
                    <a:pt x="776" y="1840"/>
                  </a:lnTo>
                  <a:lnTo>
                    <a:pt x="784" y="1856"/>
                  </a:lnTo>
                  <a:lnTo>
                    <a:pt x="792" y="1872"/>
                  </a:lnTo>
                  <a:lnTo>
                    <a:pt x="800" y="1888"/>
                  </a:lnTo>
                  <a:lnTo>
                    <a:pt x="808" y="1896"/>
                  </a:lnTo>
                  <a:lnTo>
                    <a:pt x="816" y="1896"/>
                  </a:lnTo>
                  <a:lnTo>
                    <a:pt x="824" y="1904"/>
                  </a:lnTo>
                  <a:lnTo>
                    <a:pt x="832" y="1912"/>
                  </a:lnTo>
                  <a:lnTo>
                    <a:pt x="840" y="1912"/>
                  </a:lnTo>
                  <a:lnTo>
                    <a:pt x="848" y="1912"/>
                  </a:lnTo>
                  <a:lnTo>
                    <a:pt x="856" y="1920"/>
                  </a:lnTo>
                  <a:lnTo>
                    <a:pt x="864" y="1920"/>
                  </a:lnTo>
                  <a:lnTo>
                    <a:pt x="872" y="1920"/>
                  </a:lnTo>
                  <a:lnTo>
                    <a:pt x="880" y="1928"/>
                  </a:lnTo>
                  <a:lnTo>
                    <a:pt x="888" y="1928"/>
                  </a:lnTo>
                  <a:lnTo>
                    <a:pt x="896" y="1928"/>
                  </a:lnTo>
                  <a:lnTo>
                    <a:pt x="904" y="1928"/>
                  </a:lnTo>
                  <a:lnTo>
                    <a:pt x="912" y="1928"/>
                  </a:lnTo>
                  <a:lnTo>
                    <a:pt x="920" y="1936"/>
                  </a:lnTo>
                  <a:lnTo>
                    <a:pt x="928" y="1936"/>
                  </a:lnTo>
                  <a:lnTo>
                    <a:pt x="936" y="1936"/>
                  </a:lnTo>
                  <a:lnTo>
                    <a:pt x="944" y="1936"/>
                  </a:lnTo>
                  <a:lnTo>
                    <a:pt x="952" y="1936"/>
                  </a:lnTo>
                  <a:lnTo>
                    <a:pt x="960" y="1936"/>
                  </a:lnTo>
                  <a:lnTo>
                    <a:pt x="968" y="1936"/>
                  </a:lnTo>
                  <a:lnTo>
                    <a:pt x="976" y="1936"/>
                  </a:lnTo>
                  <a:lnTo>
                    <a:pt x="984" y="1936"/>
                  </a:lnTo>
                  <a:lnTo>
                    <a:pt x="992" y="1936"/>
                  </a:lnTo>
                  <a:lnTo>
                    <a:pt x="1000" y="1936"/>
                  </a:lnTo>
                  <a:lnTo>
                    <a:pt x="1008" y="1936"/>
                  </a:lnTo>
                  <a:lnTo>
                    <a:pt x="1016" y="1936"/>
                  </a:lnTo>
                  <a:lnTo>
                    <a:pt x="1024" y="1936"/>
                  </a:lnTo>
                  <a:lnTo>
                    <a:pt x="1032" y="1936"/>
                  </a:lnTo>
                  <a:lnTo>
                    <a:pt x="1040" y="1936"/>
                  </a:lnTo>
                  <a:lnTo>
                    <a:pt x="1048" y="1936"/>
                  </a:lnTo>
                  <a:lnTo>
                    <a:pt x="1056" y="1936"/>
                  </a:lnTo>
                  <a:lnTo>
                    <a:pt x="1064" y="1936"/>
                  </a:lnTo>
                  <a:lnTo>
                    <a:pt x="1072" y="1936"/>
                  </a:lnTo>
                  <a:lnTo>
                    <a:pt x="1080" y="1936"/>
                  </a:lnTo>
                  <a:lnTo>
                    <a:pt x="1088" y="1936"/>
                  </a:lnTo>
                  <a:lnTo>
                    <a:pt x="1096" y="1936"/>
                  </a:lnTo>
                  <a:lnTo>
                    <a:pt x="1104" y="1936"/>
                  </a:lnTo>
                  <a:lnTo>
                    <a:pt x="1112" y="1936"/>
                  </a:lnTo>
                  <a:lnTo>
                    <a:pt x="1120" y="1936"/>
                  </a:lnTo>
                  <a:lnTo>
                    <a:pt x="1128" y="1936"/>
                  </a:lnTo>
                  <a:lnTo>
                    <a:pt x="1136" y="1936"/>
                  </a:lnTo>
                  <a:lnTo>
                    <a:pt x="1144" y="1936"/>
                  </a:lnTo>
                  <a:lnTo>
                    <a:pt x="1152" y="1936"/>
                  </a:lnTo>
                  <a:lnTo>
                    <a:pt x="1160" y="1936"/>
                  </a:lnTo>
                  <a:lnTo>
                    <a:pt x="1168" y="1936"/>
                  </a:lnTo>
                  <a:lnTo>
                    <a:pt x="1176" y="1936"/>
                  </a:lnTo>
                  <a:lnTo>
                    <a:pt x="1184" y="1936"/>
                  </a:lnTo>
                  <a:lnTo>
                    <a:pt x="1192" y="1936"/>
                  </a:lnTo>
                  <a:lnTo>
                    <a:pt x="1200" y="1936"/>
                  </a:lnTo>
                  <a:lnTo>
                    <a:pt x="1208" y="1936"/>
                  </a:lnTo>
                  <a:lnTo>
                    <a:pt x="1216" y="1936"/>
                  </a:lnTo>
                  <a:lnTo>
                    <a:pt x="1224" y="1936"/>
                  </a:lnTo>
                  <a:lnTo>
                    <a:pt x="1232" y="1936"/>
                  </a:lnTo>
                  <a:lnTo>
                    <a:pt x="1240" y="1936"/>
                  </a:lnTo>
                  <a:lnTo>
                    <a:pt x="1248" y="1936"/>
                  </a:lnTo>
                  <a:lnTo>
                    <a:pt x="1256" y="1936"/>
                  </a:lnTo>
                  <a:lnTo>
                    <a:pt x="1264" y="1936"/>
                  </a:lnTo>
                  <a:lnTo>
                    <a:pt x="1272" y="1936"/>
                  </a:lnTo>
                  <a:lnTo>
                    <a:pt x="1280" y="1936"/>
                  </a:lnTo>
                  <a:lnTo>
                    <a:pt x="1288" y="1936"/>
                  </a:lnTo>
                  <a:lnTo>
                    <a:pt x="1296" y="1936"/>
                  </a:lnTo>
                  <a:lnTo>
                    <a:pt x="1304" y="1936"/>
                  </a:lnTo>
                  <a:lnTo>
                    <a:pt x="1312" y="1936"/>
                  </a:lnTo>
                  <a:lnTo>
                    <a:pt x="1320" y="1936"/>
                  </a:lnTo>
                  <a:lnTo>
                    <a:pt x="1328" y="1936"/>
                  </a:lnTo>
                  <a:lnTo>
                    <a:pt x="1336" y="1936"/>
                  </a:lnTo>
                  <a:lnTo>
                    <a:pt x="1344" y="1936"/>
                  </a:lnTo>
                  <a:lnTo>
                    <a:pt x="1352" y="1936"/>
                  </a:lnTo>
                  <a:lnTo>
                    <a:pt x="1360" y="1936"/>
                  </a:lnTo>
                  <a:lnTo>
                    <a:pt x="1368" y="1936"/>
                  </a:lnTo>
                  <a:lnTo>
                    <a:pt x="1376" y="1936"/>
                  </a:lnTo>
                  <a:lnTo>
                    <a:pt x="1384" y="1936"/>
                  </a:lnTo>
                  <a:lnTo>
                    <a:pt x="1392" y="1936"/>
                  </a:lnTo>
                  <a:lnTo>
                    <a:pt x="1400" y="1936"/>
                  </a:lnTo>
                  <a:lnTo>
                    <a:pt x="1408" y="1936"/>
                  </a:lnTo>
                  <a:lnTo>
                    <a:pt x="1416" y="1936"/>
                  </a:lnTo>
                  <a:lnTo>
                    <a:pt x="1424" y="1936"/>
                  </a:lnTo>
                  <a:lnTo>
                    <a:pt x="1432" y="1936"/>
                  </a:lnTo>
                  <a:lnTo>
                    <a:pt x="1440" y="1936"/>
                  </a:lnTo>
                  <a:lnTo>
                    <a:pt x="1448" y="1936"/>
                  </a:lnTo>
                  <a:lnTo>
                    <a:pt x="1456" y="1936"/>
                  </a:lnTo>
                  <a:lnTo>
                    <a:pt x="1464" y="1936"/>
                  </a:lnTo>
                  <a:lnTo>
                    <a:pt x="1472" y="1936"/>
                  </a:lnTo>
                  <a:lnTo>
                    <a:pt x="1480" y="1936"/>
                  </a:lnTo>
                  <a:lnTo>
                    <a:pt x="1488" y="1936"/>
                  </a:lnTo>
                  <a:lnTo>
                    <a:pt x="1496" y="1936"/>
                  </a:lnTo>
                  <a:lnTo>
                    <a:pt x="1504" y="1936"/>
                  </a:lnTo>
                  <a:lnTo>
                    <a:pt x="1512" y="1936"/>
                  </a:lnTo>
                  <a:lnTo>
                    <a:pt x="1520" y="1936"/>
                  </a:lnTo>
                  <a:lnTo>
                    <a:pt x="1528" y="1936"/>
                  </a:lnTo>
                  <a:lnTo>
                    <a:pt x="1536" y="1936"/>
                  </a:lnTo>
                  <a:lnTo>
                    <a:pt x="1544" y="1936"/>
                  </a:lnTo>
                  <a:lnTo>
                    <a:pt x="1552" y="1936"/>
                  </a:lnTo>
                  <a:lnTo>
                    <a:pt x="1560" y="1936"/>
                  </a:lnTo>
                  <a:lnTo>
                    <a:pt x="1568" y="1936"/>
                  </a:lnTo>
                  <a:lnTo>
                    <a:pt x="1576" y="1936"/>
                  </a:lnTo>
                  <a:lnTo>
                    <a:pt x="1584" y="1936"/>
                  </a:lnTo>
                  <a:lnTo>
                    <a:pt x="1592" y="1936"/>
                  </a:lnTo>
                  <a:lnTo>
                    <a:pt x="1600" y="1936"/>
                  </a:lnTo>
                  <a:lnTo>
                    <a:pt x="1608" y="1936"/>
                  </a:lnTo>
                  <a:lnTo>
                    <a:pt x="1616" y="1936"/>
                  </a:lnTo>
                  <a:lnTo>
                    <a:pt x="1624" y="1936"/>
                  </a:lnTo>
                  <a:lnTo>
                    <a:pt x="1632" y="1936"/>
                  </a:lnTo>
                  <a:lnTo>
                    <a:pt x="1640" y="1936"/>
                  </a:lnTo>
                  <a:lnTo>
                    <a:pt x="1648" y="1936"/>
                  </a:lnTo>
                  <a:lnTo>
                    <a:pt x="1656" y="1936"/>
                  </a:lnTo>
                  <a:lnTo>
                    <a:pt x="1664" y="1936"/>
                  </a:lnTo>
                  <a:lnTo>
                    <a:pt x="1672" y="1936"/>
                  </a:lnTo>
                  <a:lnTo>
                    <a:pt x="1680" y="1936"/>
                  </a:lnTo>
                  <a:lnTo>
                    <a:pt x="1688" y="1936"/>
                  </a:lnTo>
                  <a:lnTo>
                    <a:pt x="1696" y="1936"/>
                  </a:lnTo>
                  <a:lnTo>
                    <a:pt x="1704" y="1936"/>
                  </a:lnTo>
                  <a:lnTo>
                    <a:pt x="1712" y="1936"/>
                  </a:lnTo>
                  <a:lnTo>
                    <a:pt x="1720" y="1936"/>
                  </a:lnTo>
                  <a:lnTo>
                    <a:pt x="1728" y="1936"/>
                  </a:lnTo>
                  <a:lnTo>
                    <a:pt x="1736" y="1936"/>
                  </a:lnTo>
                  <a:lnTo>
                    <a:pt x="1744" y="1936"/>
                  </a:lnTo>
                  <a:lnTo>
                    <a:pt x="1752" y="1936"/>
                  </a:lnTo>
                  <a:lnTo>
                    <a:pt x="1760" y="1936"/>
                  </a:lnTo>
                  <a:lnTo>
                    <a:pt x="1768" y="1936"/>
                  </a:lnTo>
                  <a:lnTo>
                    <a:pt x="1776" y="1936"/>
                  </a:lnTo>
                  <a:lnTo>
                    <a:pt x="1784" y="1936"/>
                  </a:lnTo>
                  <a:lnTo>
                    <a:pt x="1792" y="1936"/>
                  </a:lnTo>
                  <a:lnTo>
                    <a:pt x="1800" y="1936"/>
                  </a:lnTo>
                  <a:lnTo>
                    <a:pt x="1808" y="1936"/>
                  </a:lnTo>
                  <a:lnTo>
                    <a:pt x="1816" y="1936"/>
                  </a:lnTo>
                  <a:lnTo>
                    <a:pt x="1824" y="1936"/>
                  </a:lnTo>
                  <a:lnTo>
                    <a:pt x="1832" y="1936"/>
                  </a:lnTo>
                  <a:lnTo>
                    <a:pt x="1840" y="1936"/>
                  </a:lnTo>
                  <a:lnTo>
                    <a:pt x="1848" y="1936"/>
                  </a:lnTo>
                  <a:lnTo>
                    <a:pt x="1856" y="1936"/>
                  </a:lnTo>
                  <a:lnTo>
                    <a:pt x="1864" y="1936"/>
                  </a:lnTo>
                  <a:lnTo>
                    <a:pt x="1872" y="1936"/>
                  </a:lnTo>
                  <a:lnTo>
                    <a:pt x="1880" y="1936"/>
                  </a:lnTo>
                  <a:lnTo>
                    <a:pt x="1888" y="1936"/>
                  </a:lnTo>
                  <a:lnTo>
                    <a:pt x="1896" y="1936"/>
                  </a:lnTo>
                  <a:lnTo>
                    <a:pt x="1904" y="1936"/>
                  </a:lnTo>
                  <a:lnTo>
                    <a:pt x="1912" y="1936"/>
                  </a:lnTo>
                  <a:lnTo>
                    <a:pt x="1920" y="1936"/>
                  </a:lnTo>
                  <a:lnTo>
                    <a:pt x="1928" y="1936"/>
                  </a:lnTo>
                  <a:lnTo>
                    <a:pt x="1936" y="1936"/>
                  </a:lnTo>
                  <a:lnTo>
                    <a:pt x="1944" y="1936"/>
                  </a:lnTo>
                  <a:lnTo>
                    <a:pt x="1952" y="1936"/>
                  </a:lnTo>
                  <a:lnTo>
                    <a:pt x="1960" y="1936"/>
                  </a:lnTo>
                  <a:lnTo>
                    <a:pt x="1968" y="1936"/>
                  </a:lnTo>
                  <a:lnTo>
                    <a:pt x="1976" y="1936"/>
                  </a:lnTo>
                  <a:lnTo>
                    <a:pt x="1984" y="1936"/>
                  </a:lnTo>
                  <a:lnTo>
                    <a:pt x="1992" y="1936"/>
                  </a:lnTo>
                  <a:lnTo>
                    <a:pt x="2000" y="1936"/>
                  </a:lnTo>
                  <a:lnTo>
                    <a:pt x="2008" y="1936"/>
                  </a:lnTo>
                  <a:lnTo>
                    <a:pt x="2016" y="1936"/>
                  </a:lnTo>
                  <a:lnTo>
                    <a:pt x="2024" y="1936"/>
                  </a:lnTo>
                  <a:lnTo>
                    <a:pt x="2032" y="1936"/>
                  </a:lnTo>
                </a:path>
              </a:pathLst>
            </a:custGeom>
            <a:noFill/>
            <a:ln w="12700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1587735" y="2408139"/>
              <a:ext cx="1844461" cy="1768096"/>
            </a:xfrm>
            <a:custGeom>
              <a:avLst/>
              <a:gdLst>
                <a:gd name="T0" fmla="*/ 24 w 2032"/>
                <a:gd name="T1" fmla="*/ 1936 h 1936"/>
                <a:gd name="T2" fmla="*/ 56 w 2032"/>
                <a:gd name="T3" fmla="*/ 1936 h 1936"/>
                <a:gd name="T4" fmla="*/ 88 w 2032"/>
                <a:gd name="T5" fmla="*/ 1936 h 1936"/>
                <a:gd name="T6" fmla="*/ 120 w 2032"/>
                <a:gd name="T7" fmla="*/ 1936 h 1936"/>
                <a:gd name="T8" fmla="*/ 152 w 2032"/>
                <a:gd name="T9" fmla="*/ 1936 h 1936"/>
                <a:gd name="T10" fmla="*/ 184 w 2032"/>
                <a:gd name="T11" fmla="*/ 1936 h 1936"/>
                <a:gd name="T12" fmla="*/ 216 w 2032"/>
                <a:gd name="T13" fmla="*/ 1936 h 1936"/>
                <a:gd name="T14" fmla="*/ 248 w 2032"/>
                <a:gd name="T15" fmla="*/ 1936 h 1936"/>
                <a:gd name="T16" fmla="*/ 280 w 2032"/>
                <a:gd name="T17" fmla="*/ 1936 h 1936"/>
                <a:gd name="T18" fmla="*/ 312 w 2032"/>
                <a:gd name="T19" fmla="*/ 1936 h 1936"/>
                <a:gd name="T20" fmla="*/ 344 w 2032"/>
                <a:gd name="T21" fmla="*/ 1936 h 1936"/>
                <a:gd name="T22" fmla="*/ 376 w 2032"/>
                <a:gd name="T23" fmla="*/ 1936 h 1936"/>
                <a:gd name="T24" fmla="*/ 408 w 2032"/>
                <a:gd name="T25" fmla="*/ 1936 h 1936"/>
                <a:gd name="T26" fmla="*/ 440 w 2032"/>
                <a:gd name="T27" fmla="*/ 1912 h 1936"/>
                <a:gd name="T28" fmla="*/ 472 w 2032"/>
                <a:gd name="T29" fmla="*/ 1768 h 1936"/>
                <a:gd name="T30" fmla="*/ 504 w 2032"/>
                <a:gd name="T31" fmla="*/ 1384 h 1936"/>
                <a:gd name="T32" fmla="*/ 536 w 2032"/>
                <a:gd name="T33" fmla="*/ 552 h 1936"/>
                <a:gd name="T34" fmla="*/ 568 w 2032"/>
                <a:gd name="T35" fmla="*/ 112 h 1936"/>
                <a:gd name="T36" fmla="*/ 600 w 2032"/>
                <a:gd name="T37" fmla="*/ 144 h 1936"/>
                <a:gd name="T38" fmla="*/ 632 w 2032"/>
                <a:gd name="T39" fmla="*/ 576 h 1936"/>
                <a:gd name="T40" fmla="*/ 664 w 2032"/>
                <a:gd name="T41" fmla="*/ 1120 h 1936"/>
                <a:gd name="T42" fmla="*/ 696 w 2032"/>
                <a:gd name="T43" fmla="*/ 1528 h 1936"/>
                <a:gd name="T44" fmla="*/ 728 w 2032"/>
                <a:gd name="T45" fmla="*/ 1664 h 1936"/>
                <a:gd name="T46" fmla="*/ 760 w 2032"/>
                <a:gd name="T47" fmla="*/ 1784 h 1936"/>
                <a:gd name="T48" fmla="*/ 792 w 2032"/>
                <a:gd name="T49" fmla="*/ 1808 h 1936"/>
                <a:gd name="T50" fmla="*/ 824 w 2032"/>
                <a:gd name="T51" fmla="*/ 1864 h 1936"/>
                <a:gd name="T52" fmla="*/ 856 w 2032"/>
                <a:gd name="T53" fmla="*/ 1888 h 1936"/>
                <a:gd name="T54" fmla="*/ 888 w 2032"/>
                <a:gd name="T55" fmla="*/ 1872 h 1936"/>
                <a:gd name="T56" fmla="*/ 920 w 2032"/>
                <a:gd name="T57" fmla="*/ 1880 h 1936"/>
                <a:gd name="T58" fmla="*/ 952 w 2032"/>
                <a:gd name="T59" fmla="*/ 1896 h 1936"/>
                <a:gd name="T60" fmla="*/ 984 w 2032"/>
                <a:gd name="T61" fmla="*/ 1912 h 1936"/>
                <a:gd name="T62" fmla="*/ 1016 w 2032"/>
                <a:gd name="T63" fmla="*/ 1920 h 1936"/>
                <a:gd name="T64" fmla="*/ 1048 w 2032"/>
                <a:gd name="T65" fmla="*/ 1920 h 1936"/>
                <a:gd name="T66" fmla="*/ 1080 w 2032"/>
                <a:gd name="T67" fmla="*/ 1928 h 1936"/>
                <a:gd name="T68" fmla="*/ 1112 w 2032"/>
                <a:gd name="T69" fmla="*/ 1936 h 1936"/>
                <a:gd name="T70" fmla="*/ 1144 w 2032"/>
                <a:gd name="T71" fmla="*/ 1936 h 1936"/>
                <a:gd name="T72" fmla="*/ 1176 w 2032"/>
                <a:gd name="T73" fmla="*/ 1936 h 1936"/>
                <a:gd name="T74" fmla="*/ 1208 w 2032"/>
                <a:gd name="T75" fmla="*/ 1936 h 1936"/>
                <a:gd name="T76" fmla="*/ 1240 w 2032"/>
                <a:gd name="T77" fmla="*/ 1936 h 1936"/>
                <a:gd name="T78" fmla="*/ 1272 w 2032"/>
                <a:gd name="T79" fmla="*/ 1936 h 1936"/>
                <a:gd name="T80" fmla="*/ 1304 w 2032"/>
                <a:gd name="T81" fmla="*/ 1936 h 1936"/>
                <a:gd name="T82" fmla="*/ 1336 w 2032"/>
                <a:gd name="T83" fmla="*/ 1936 h 1936"/>
                <a:gd name="T84" fmla="*/ 1368 w 2032"/>
                <a:gd name="T85" fmla="*/ 1936 h 1936"/>
                <a:gd name="T86" fmla="*/ 1400 w 2032"/>
                <a:gd name="T87" fmla="*/ 1936 h 1936"/>
                <a:gd name="T88" fmla="*/ 1432 w 2032"/>
                <a:gd name="T89" fmla="*/ 1936 h 1936"/>
                <a:gd name="T90" fmla="*/ 1464 w 2032"/>
                <a:gd name="T91" fmla="*/ 1936 h 1936"/>
                <a:gd name="T92" fmla="*/ 1496 w 2032"/>
                <a:gd name="T93" fmla="*/ 1936 h 1936"/>
                <a:gd name="T94" fmla="*/ 1528 w 2032"/>
                <a:gd name="T95" fmla="*/ 1936 h 1936"/>
                <a:gd name="T96" fmla="*/ 1560 w 2032"/>
                <a:gd name="T97" fmla="*/ 1936 h 1936"/>
                <a:gd name="T98" fmla="*/ 1592 w 2032"/>
                <a:gd name="T99" fmla="*/ 1936 h 1936"/>
                <a:gd name="T100" fmla="*/ 1624 w 2032"/>
                <a:gd name="T101" fmla="*/ 1936 h 1936"/>
                <a:gd name="T102" fmla="*/ 1656 w 2032"/>
                <a:gd name="T103" fmla="*/ 1936 h 1936"/>
                <a:gd name="T104" fmla="*/ 1688 w 2032"/>
                <a:gd name="T105" fmla="*/ 1936 h 1936"/>
                <a:gd name="T106" fmla="*/ 1720 w 2032"/>
                <a:gd name="T107" fmla="*/ 1936 h 1936"/>
                <a:gd name="T108" fmla="*/ 1752 w 2032"/>
                <a:gd name="T109" fmla="*/ 1936 h 1936"/>
                <a:gd name="T110" fmla="*/ 1784 w 2032"/>
                <a:gd name="T111" fmla="*/ 1936 h 1936"/>
                <a:gd name="T112" fmla="*/ 1816 w 2032"/>
                <a:gd name="T113" fmla="*/ 1936 h 1936"/>
                <a:gd name="T114" fmla="*/ 1848 w 2032"/>
                <a:gd name="T115" fmla="*/ 1936 h 1936"/>
                <a:gd name="T116" fmla="*/ 1880 w 2032"/>
                <a:gd name="T117" fmla="*/ 1936 h 1936"/>
                <a:gd name="T118" fmla="*/ 1912 w 2032"/>
                <a:gd name="T119" fmla="*/ 1936 h 1936"/>
                <a:gd name="T120" fmla="*/ 1944 w 2032"/>
                <a:gd name="T121" fmla="*/ 1936 h 1936"/>
                <a:gd name="T122" fmla="*/ 1976 w 2032"/>
                <a:gd name="T123" fmla="*/ 1936 h 1936"/>
                <a:gd name="T124" fmla="*/ 2008 w 2032"/>
                <a:gd name="T125" fmla="*/ 1936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2" h="1936">
                  <a:moveTo>
                    <a:pt x="0" y="1936"/>
                  </a:moveTo>
                  <a:lnTo>
                    <a:pt x="8" y="1936"/>
                  </a:lnTo>
                  <a:lnTo>
                    <a:pt x="16" y="1936"/>
                  </a:lnTo>
                  <a:lnTo>
                    <a:pt x="24" y="1936"/>
                  </a:lnTo>
                  <a:lnTo>
                    <a:pt x="32" y="1936"/>
                  </a:lnTo>
                  <a:lnTo>
                    <a:pt x="40" y="1936"/>
                  </a:lnTo>
                  <a:lnTo>
                    <a:pt x="48" y="1936"/>
                  </a:lnTo>
                  <a:lnTo>
                    <a:pt x="56" y="1936"/>
                  </a:lnTo>
                  <a:lnTo>
                    <a:pt x="64" y="1936"/>
                  </a:lnTo>
                  <a:lnTo>
                    <a:pt x="72" y="1936"/>
                  </a:lnTo>
                  <a:lnTo>
                    <a:pt x="80" y="1936"/>
                  </a:lnTo>
                  <a:lnTo>
                    <a:pt x="88" y="1936"/>
                  </a:lnTo>
                  <a:lnTo>
                    <a:pt x="96" y="1936"/>
                  </a:lnTo>
                  <a:lnTo>
                    <a:pt x="104" y="1936"/>
                  </a:lnTo>
                  <a:lnTo>
                    <a:pt x="112" y="1936"/>
                  </a:lnTo>
                  <a:lnTo>
                    <a:pt x="120" y="1936"/>
                  </a:lnTo>
                  <a:lnTo>
                    <a:pt x="128" y="1936"/>
                  </a:lnTo>
                  <a:lnTo>
                    <a:pt x="136" y="1936"/>
                  </a:lnTo>
                  <a:lnTo>
                    <a:pt x="144" y="1936"/>
                  </a:lnTo>
                  <a:lnTo>
                    <a:pt x="152" y="1936"/>
                  </a:lnTo>
                  <a:lnTo>
                    <a:pt x="160" y="1936"/>
                  </a:lnTo>
                  <a:lnTo>
                    <a:pt x="168" y="1936"/>
                  </a:lnTo>
                  <a:lnTo>
                    <a:pt x="176" y="1936"/>
                  </a:lnTo>
                  <a:lnTo>
                    <a:pt x="184" y="1936"/>
                  </a:lnTo>
                  <a:lnTo>
                    <a:pt x="192" y="1936"/>
                  </a:lnTo>
                  <a:lnTo>
                    <a:pt x="200" y="1936"/>
                  </a:lnTo>
                  <a:lnTo>
                    <a:pt x="208" y="1936"/>
                  </a:lnTo>
                  <a:lnTo>
                    <a:pt x="216" y="1936"/>
                  </a:lnTo>
                  <a:lnTo>
                    <a:pt x="224" y="1936"/>
                  </a:lnTo>
                  <a:lnTo>
                    <a:pt x="232" y="1936"/>
                  </a:lnTo>
                  <a:lnTo>
                    <a:pt x="240" y="1936"/>
                  </a:lnTo>
                  <a:lnTo>
                    <a:pt x="248" y="1936"/>
                  </a:lnTo>
                  <a:lnTo>
                    <a:pt x="256" y="1936"/>
                  </a:lnTo>
                  <a:lnTo>
                    <a:pt x="264" y="1936"/>
                  </a:lnTo>
                  <a:lnTo>
                    <a:pt x="272" y="1936"/>
                  </a:lnTo>
                  <a:lnTo>
                    <a:pt x="280" y="1936"/>
                  </a:lnTo>
                  <a:lnTo>
                    <a:pt x="288" y="1936"/>
                  </a:lnTo>
                  <a:lnTo>
                    <a:pt x="296" y="1936"/>
                  </a:lnTo>
                  <a:lnTo>
                    <a:pt x="304" y="1936"/>
                  </a:lnTo>
                  <a:lnTo>
                    <a:pt x="312" y="1936"/>
                  </a:lnTo>
                  <a:lnTo>
                    <a:pt x="320" y="1936"/>
                  </a:lnTo>
                  <a:lnTo>
                    <a:pt x="328" y="1936"/>
                  </a:lnTo>
                  <a:lnTo>
                    <a:pt x="336" y="1936"/>
                  </a:lnTo>
                  <a:lnTo>
                    <a:pt x="344" y="1936"/>
                  </a:lnTo>
                  <a:lnTo>
                    <a:pt x="352" y="1936"/>
                  </a:lnTo>
                  <a:lnTo>
                    <a:pt x="360" y="1936"/>
                  </a:lnTo>
                  <a:lnTo>
                    <a:pt x="368" y="1936"/>
                  </a:lnTo>
                  <a:lnTo>
                    <a:pt x="376" y="1936"/>
                  </a:lnTo>
                  <a:lnTo>
                    <a:pt x="384" y="1936"/>
                  </a:lnTo>
                  <a:lnTo>
                    <a:pt x="392" y="1936"/>
                  </a:lnTo>
                  <a:lnTo>
                    <a:pt x="400" y="1936"/>
                  </a:lnTo>
                  <a:lnTo>
                    <a:pt x="408" y="1936"/>
                  </a:lnTo>
                  <a:lnTo>
                    <a:pt x="416" y="1928"/>
                  </a:lnTo>
                  <a:lnTo>
                    <a:pt x="424" y="1928"/>
                  </a:lnTo>
                  <a:lnTo>
                    <a:pt x="432" y="1920"/>
                  </a:lnTo>
                  <a:lnTo>
                    <a:pt x="440" y="1912"/>
                  </a:lnTo>
                  <a:lnTo>
                    <a:pt x="448" y="1896"/>
                  </a:lnTo>
                  <a:lnTo>
                    <a:pt x="456" y="1864"/>
                  </a:lnTo>
                  <a:lnTo>
                    <a:pt x="464" y="1824"/>
                  </a:lnTo>
                  <a:lnTo>
                    <a:pt x="472" y="1768"/>
                  </a:lnTo>
                  <a:lnTo>
                    <a:pt x="480" y="1696"/>
                  </a:lnTo>
                  <a:lnTo>
                    <a:pt x="488" y="1608"/>
                  </a:lnTo>
                  <a:lnTo>
                    <a:pt x="496" y="1512"/>
                  </a:lnTo>
                  <a:lnTo>
                    <a:pt x="504" y="1384"/>
                  </a:lnTo>
                  <a:lnTo>
                    <a:pt x="512" y="1200"/>
                  </a:lnTo>
                  <a:lnTo>
                    <a:pt x="520" y="976"/>
                  </a:lnTo>
                  <a:lnTo>
                    <a:pt x="528" y="744"/>
                  </a:lnTo>
                  <a:lnTo>
                    <a:pt x="536" y="552"/>
                  </a:lnTo>
                  <a:lnTo>
                    <a:pt x="544" y="424"/>
                  </a:lnTo>
                  <a:lnTo>
                    <a:pt x="552" y="320"/>
                  </a:lnTo>
                  <a:lnTo>
                    <a:pt x="560" y="200"/>
                  </a:lnTo>
                  <a:lnTo>
                    <a:pt x="568" y="112"/>
                  </a:lnTo>
                  <a:lnTo>
                    <a:pt x="576" y="16"/>
                  </a:lnTo>
                  <a:lnTo>
                    <a:pt x="584" y="0"/>
                  </a:lnTo>
                  <a:lnTo>
                    <a:pt x="592" y="80"/>
                  </a:lnTo>
                  <a:lnTo>
                    <a:pt x="600" y="144"/>
                  </a:lnTo>
                  <a:lnTo>
                    <a:pt x="608" y="208"/>
                  </a:lnTo>
                  <a:lnTo>
                    <a:pt x="616" y="312"/>
                  </a:lnTo>
                  <a:lnTo>
                    <a:pt x="624" y="432"/>
                  </a:lnTo>
                  <a:lnTo>
                    <a:pt x="632" y="576"/>
                  </a:lnTo>
                  <a:lnTo>
                    <a:pt x="640" y="720"/>
                  </a:lnTo>
                  <a:lnTo>
                    <a:pt x="648" y="832"/>
                  </a:lnTo>
                  <a:lnTo>
                    <a:pt x="656" y="968"/>
                  </a:lnTo>
                  <a:lnTo>
                    <a:pt x="664" y="1120"/>
                  </a:lnTo>
                  <a:lnTo>
                    <a:pt x="672" y="1256"/>
                  </a:lnTo>
                  <a:lnTo>
                    <a:pt x="680" y="1376"/>
                  </a:lnTo>
                  <a:lnTo>
                    <a:pt x="688" y="1464"/>
                  </a:lnTo>
                  <a:lnTo>
                    <a:pt x="696" y="1528"/>
                  </a:lnTo>
                  <a:lnTo>
                    <a:pt x="704" y="1576"/>
                  </a:lnTo>
                  <a:lnTo>
                    <a:pt x="712" y="1608"/>
                  </a:lnTo>
                  <a:lnTo>
                    <a:pt x="720" y="1632"/>
                  </a:lnTo>
                  <a:lnTo>
                    <a:pt x="728" y="1664"/>
                  </a:lnTo>
                  <a:lnTo>
                    <a:pt x="736" y="1688"/>
                  </a:lnTo>
                  <a:lnTo>
                    <a:pt x="744" y="1720"/>
                  </a:lnTo>
                  <a:lnTo>
                    <a:pt x="752" y="1752"/>
                  </a:lnTo>
                  <a:lnTo>
                    <a:pt x="760" y="1784"/>
                  </a:lnTo>
                  <a:lnTo>
                    <a:pt x="768" y="1800"/>
                  </a:lnTo>
                  <a:lnTo>
                    <a:pt x="776" y="1800"/>
                  </a:lnTo>
                  <a:lnTo>
                    <a:pt x="784" y="1800"/>
                  </a:lnTo>
                  <a:lnTo>
                    <a:pt x="792" y="1808"/>
                  </a:lnTo>
                  <a:lnTo>
                    <a:pt x="800" y="1816"/>
                  </a:lnTo>
                  <a:lnTo>
                    <a:pt x="808" y="1832"/>
                  </a:lnTo>
                  <a:lnTo>
                    <a:pt x="816" y="1848"/>
                  </a:lnTo>
                  <a:lnTo>
                    <a:pt x="824" y="1864"/>
                  </a:lnTo>
                  <a:lnTo>
                    <a:pt x="832" y="1872"/>
                  </a:lnTo>
                  <a:lnTo>
                    <a:pt x="840" y="1880"/>
                  </a:lnTo>
                  <a:lnTo>
                    <a:pt x="848" y="1888"/>
                  </a:lnTo>
                  <a:lnTo>
                    <a:pt x="856" y="1888"/>
                  </a:lnTo>
                  <a:lnTo>
                    <a:pt x="864" y="1888"/>
                  </a:lnTo>
                  <a:lnTo>
                    <a:pt x="872" y="1888"/>
                  </a:lnTo>
                  <a:lnTo>
                    <a:pt x="880" y="1880"/>
                  </a:lnTo>
                  <a:lnTo>
                    <a:pt x="888" y="1872"/>
                  </a:lnTo>
                  <a:lnTo>
                    <a:pt x="896" y="1872"/>
                  </a:lnTo>
                  <a:lnTo>
                    <a:pt x="904" y="1872"/>
                  </a:lnTo>
                  <a:lnTo>
                    <a:pt x="912" y="1880"/>
                  </a:lnTo>
                  <a:lnTo>
                    <a:pt x="920" y="1880"/>
                  </a:lnTo>
                  <a:lnTo>
                    <a:pt x="928" y="1888"/>
                  </a:lnTo>
                  <a:lnTo>
                    <a:pt x="936" y="1888"/>
                  </a:lnTo>
                  <a:lnTo>
                    <a:pt x="944" y="1896"/>
                  </a:lnTo>
                  <a:lnTo>
                    <a:pt x="952" y="1896"/>
                  </a:lnTo>
                  <a:lnTo>
                    <a:pt x="960" y="1896"/>
                  </a:lnTo>
                  <a:lnTo>
                    <a:pt x="968" y="1904"/>
                  </a:lnTo>
                  <a:lnTo>
                    <a:pt x="976" y="1904"/>
                  </a:lnTo>
                  <a:lnTo>
                    <a:pt x="984" y="1912"/>
                  </a:lnTo>
                  <a:lnTo>
                    <a:pt x="992" y="1912"/>
                  </a:lnTo>
                  <a:lnTo>
                    <a:pt x="1000" y="1920"/>
                  </a:lnTo>
                  <a:lnTo>
                    <a:pt x="1008" y="1920"/>
                  </a:lnTo>
                  <a:lnTo>
                    <a:pt x="1016" y="1920"/>
                  </a:lnTo>
                  <a:lnTo>
                    <a:pt x="1024" y="1920"/>
                  </a:lnTo>
                  <a:lnTo>
                    <a:pt x="1032" y="1920"/>
                  </a:lnTo>
                  <a:lnTo>
                    <a:pt x="1040" y="1920"/>
                  </a:lnTo>
                  <a:lnTo>
                    <a:pt x="1048" y="1920"/>
                  </a:lnTo>
                  <a:lnTo>
                    <a:pt x="1056" y="1920"/>
                  </a:lnTo>
                  <a:lnTo>
                    <a:pt x="1064" y="1928"/>
                  </a:lnTo>
                  <a:lnTo>
                    <a:pt x="1072" y="1928"/>
                  </a:lnTo>
                  <a:lnTo>
                    <a:pt x="1080" y="1928"/>
                  </a:lnTo>
                  <a:lnTo>
                    <a:pt x="1088" y="1928"/>
                  </a:lnTo>
                  <a:lnTo>
                    <a:pt x="1096" y="1928"/>
                  </a:lnTo>
                  <a:lnTo>
                    <a:pt x="1104" y="1928"/>
                  </a:lnTo>
                  <a:lnTo>
                    <a:pt x="1112" y="1936"/>
                  </a:lnTo>
                  <a:lnTo>
                    <a:pt x="1120" y="1936"/>
                  </a:lnTo>
                  <a:lnTo>
                    <a:pt x="1128" y="1936"/>
                  </a:lnTo>
                  <a:lnTo>
                    <a:pt x="1136" y="1936"/>
                  </a:lnTo>
                  <a:lnTo>
                    <a:pt x="1144" y="1936"/>
                  </a:lnTo>
                  <a:lnTo>
                    <a:pt x="1152" y="1936"/>
                  </a:lnTo>
                  <a:lnTo>
                    <a:pt x="1160" y="1936"/>
                  </a:lnTo>
                  <a:lnTo>
                    <a:pt x="1168" y="1936"/>
                  </a:lnTo>
                  <a:lnTo>
                    <a:pt x="1176" y="1936"/>
                  </a:lnTo>
                  <a:lnTo>
                    <a:pt x="1184" y="1936"/>
                  </a:lnTo>
                  <a:lnTo>
                    <a:pt x="1192" y="1936"/>
                  </a:lnTo>
                  <a:lnTo>
                    <a:pt x="1200" y="1936"/>
                  </a:lnTo>
                  <a:lnTo>
                    <a:pt x="1208" y="1936"/>
                  </a:lnTo>
                  <a:lnTo>
                    <a:pt x="1216" y="1936"/>
                  </a:lnTo>
                  <a:lnTo>
                    <a:pt x="1224" y="1936"/>
                  </a:lnTo>
                  <a:lnTo>
                    <a:pt x="1232" y="1936"/>
                  </a:lnTo>
                  <a:lnTo>
                    <a:pt x="1240" y="1936"/>
                  </a:lnTo>
                  <a:lnTo>
                    <a:pt x="1248" y="1936"/>
                  </a:lnTo>
                  <a:lnTo>
                    <a:pt x="1256" y="1936"/>
                  </a:lnTo>
                  <a:lnTo>
                    <a:pt x="1264" y="1936"/>
                  </a:lnTo>
                  <a:lnTo>
                    <a:pt x="1272" y="1936"/>
                  </a:lnTo>
                  <a:lnTo>
                    <a:pt x="1280" y="1936"/>
                  </a:lnTo>
                  <a:lnTo>
                    <a:pt x="1288" y="1936"/>
                  </a:lnTo>
                  <a:lnTo>
                    <a:pt x="1296" y="1936"/>
                  </a:lnTo>
                  <a:lnTo>
                    <a:pt x="1304" y="1936"/>
                  </a:lnTo>
                  <a:lnTo>
                    <a:pt x="1312" y="1936"/>
                  </a:lnTo>
                  <a:lnTo>
                    <a:pt x="1320" y="1936"/>
                  </a:lnTo>
                  <a:lnTo>
                    <a:pt x="1328" y="1936"/>
                  </a:lnTo>
                  <a:lnTo>
                    <a:pt x="1336" y="1936"/>
                  </a:lnTo>
                  <a:lnTo>
                    <a:pt x="1344" y="1936"/>
                  </a:lnTo>
                  <a:lnTo>
                    <a:pt x="1352" y="1936"/>
                  </a:lnTo>
                  <a:lnTo>
                    <a:pt x="1360" y="1936"/>
                  </a:lnTo>
                  <a:lnTo>
                    <a:pt x="1368" y="1936"/>
                  </a:lnTo>
                  <a:lnTo>
                    <a:pt x="1376" y="1936"/>
                  </a:lnTo>
                  <a:lnTo>
                    <a:pt x="1384" y="1936"/>
                  </a:lnTo>
                  <a:lnTo>
                    <a:pt x="1392" y="1936"/>
                  </a:lnTo>
                  <a:lnTo>
                    <a:pt x="1400" y="1936"/>
                  </a:lnTo>
                  <a:lnTo>
                    <a:pt x="1408" y="1936"/>
                  </a:lnTo>
                  <a:lnTo>
                    <a:pt x="1416" y="1936"/>
                  </a:lnTo>
                  <a:lnTo>
                    <a:pt x="1424" y="1936"/>
                  </a:lnTo>
                  <a:lnTo>
                    <a:pt x="1432" y="1936"/>
                  </a:lnTo>
                  <a:lnTo>
                    <a:pt x="1440" y="1936"/>
                  </a:lnTo>
                  <a:lnTo>
                    <a:pt x="1448" y="1936"/>
                  </a:lnTo>
                  <a:lnTo>
                    <a:pt x="1456" y="1936"/>
                  </a:lnTo>
                  <a:lnTo>
                    <a:pt x="1464" y="1936"/>
                  </a:lnTo>
                  <a:lnTo>
                    <a:pt x="1472" y="1936"/>
                  </a:lnTo>
                  <a:lnTo>
                    <a:pt x="1480" y="1936"/>
                  </a:lnTo>
                  <a:lnTo>
                    <a:pt x="1488" y="1936"/>
                  </a:lnTo>
                  <a:lnTo>
                    <a:pt x="1496" y="1936"/>
                  </a:lnTo>
                  <a:lnTo>
                    <a:pt x="1504" y="1936"/>
                  </a:lnTo>
                  <a:lnTo>
                    <a:pt x="1512" y="1936"/>
                  </a:lnTo>
                  <a:lnTo>
                    <a:pt x="1520" y="1936"/>
                  </a:lnTo>
                  <a:lnTo>
                    <a:pt x="1528" y="1936"/>
                  </a:lnTo>
                  <a:lnTo>
                    <a:pt x="1536" y="1936"/>
                  </a:lnTo>
                  <a:lnTo>
                    <a:pt x="1544" y="1936"/>
                  </a:lnTo>
                  <a:lnTo>
                    <a:pt x="1552" y="1936"/>
                  </a:lnTo>
                  <a:lnTo>
                    <a:pt x="1560" y="1936"/>
                  </a:lnTo>
                  <a:lnTo>
                    <a:pt x="1568" y="1936"/>
                  </a:lnTo>
                  <a:lnTo>
                    <a:pt x="1576" y="1936"/>
                  </a:lnTo>
                  <a:lnTo>
                    <a:pt x="1584" y="1936"/>
                  </a:lnTo>
                  <a:lnTo>
                    <a:pt x="1592" y="1936"/>
                  </a:lnTo>
                  <a:lnTo>
                    <a:pt x="1600" y="1936"/>
                  </a:lnTo>
                  <a:lnTo>
                    <a:pt x="1608" y="1936"/>
                  </a:lnTo>
                  <a:lnTo>
                    <a:pt x="1616" y="1936"/>
                  </a:lnTo>
                  <a:lnTo>
                    <a:pt x="1624" y="1936"/>
                  </a:lnTo>
                  <a:lnTo>
                    <a:pt x="1632" y="1936"/>
                  </a:lnTo>
                  <a:lnTo>
                    <a:pt x="1640" y="1936"/>
                  </a:lnTo>
                  <a:lnTo>
                    <a:pt x="1648" y="1936"/>
                  </a:lnTo>
                  <a:lnTo>
                    <a:pt x="1656" y="1936"/>
                  </a:lnTo>
                  <a:lnTo>
                    <a:pt x="1664" y="1936"/>
                  </a:lnTo>
                  <a:lnTo>
                    <a:pt x="1672" y="1936"/>
                  </a:lnTo>
                  <a:lnTo>
                    <a:pt x="1680" y="1936"/>
                  </a:lnTo>
                  <a:lnTo>
                    <a:pt x="1688" y="1936"/>
                  </a:lnTo>
                  <a:lnTo>
                    <a:pt x="1696" y="1936"/>
                  </a:lnTo>
                  <a:lnTo>
                    <a:pt x="1704" y="1936"/>
                  </a:lnTo>
                  <a:lnTo>
                    <a:pt x="1712" y="1936"/>
                  </a:lnTo>
                  <a:lnTo>
                    <a:pt x="1720" y="1936"/>
                  </a:lnTo>
                  <a:lnTo>
                    <a:pt x="1728" y="1936"/>
                  </a:lnTo>
                  <a:lnTo>
                    <a:pt x="1736" y="1936"/>
                  </a:lnTo>
                  <a:lnTo>
                    <a:pt x="1744" y="1936"/>
                  </a:lnTo>
                  <a:lnTo>
                    <a:pt x="1752" y="1936"/>
                  </a:lnTo>
                  <a:lnTo>
                    <a:pt x="1760" y="1936"/>
                  </a:lnTo>
                  <a:lnTo>
                    <a:pt x="1768" y="1936"/>
                  </a:lnTo>
                  <a:lnTo>
                    <a:pt x="1776" y="1936"/>
                  </a:lnTo>
                  <a:lnTo>
                    <a:pt x="1784" y="1936"/>
                  </a:lnTo>
                  <a:lnTo>
                    <a:pt x="1792" y="1936"/>
                  </a:lnTo>
                  <a:lnTo>
                    <a:pt x="1800" y="1936"/>
                  </a:lnTo>
                  <a:lnTo>
                    <a:pt x="1808" y="1936"/>
                  </a:lnTo>
                  <a:lnTo>
                    <a:pt x="1816" y="1936"/>
                  </a:lnTo>
                  <a:lnTo>
                    <a:pt x="1824" y="1936"/>
                  </a:lnTo>
                  <a:lnTo>
                    <a:pt x="1832" y="1936"/>
                  </a:lnTo>
                  <a:lnTo>
                    <a:pt x="1840" y="1936"/>
                  </a:lnTo>
                  <a:lnTo>
                    <a:pt x="1848" y="1936"/>
                  </a:lnTo>
                  <a:lnTo>
                    <a:pt x="1856" y="1936"/>
                  </a:lnTo>
                  <a:lnTo>
                    <a:pt x="1864" y="1936"/>
                  </a:lnTo>
                  <a:lnTo>
                    <a:pt x="1872" y="1936"/>
                  </a:lnTo>
                  <a:lnTo>
                    <a:pt x="1880" y="1936"/>
                  </a:lnTo>
                  <a:lnTo>
                    <a:pt x="1888" y="1936"/>
                  </a:lnTo>
                  <a:lnTo>
                    <a:pt x="1896" y="1936"/>
                  </a:lnTo>
                  <a:lnTo>
                    <a:pt x="1904" y="1936"/>
                  </a:lnTo>
                  <a:lnTo>
                    <a:pt x="1912" y="1936"/>
                  </a:lnTo>
                  <a:lnTo>
                    <a:pt x="1920" y="1936"/>
                  </a:lnTo>
                  <a:lnTo>
                    <a:pt x="1928" y="1936"/>
                  </a:lnTo>
                  <a:lnTo>
                    <a:pt x="1936" y="1936"/>
                  </a:lnTo>
                  <a:lnTo>
                    <a:pt x="1944" y="1936"/>
                  </a:lnTo>
                  <a:lnTo>
                    <a:pt x="1952" y="1936"/>
                  </a:lnTo>
                  <a:lnTo>
                    <a:pt x="1960" y="1936"/>
                  </a:lnTo>
                  <a:lnTo>
                    <a:pt x="1968" y="1936"/>
                  </a:lnTo>
                  <a:lnTo>
                    <a:pt x="1976" y="1936"/>
                  </a:lnTo>
                  <a:lnTo>
                    <a:pt x="1984" y="1936"/>
                  </a:lnTo>
                  <a:lnTo>
                    <a:pt x="1992" y="1936"/>
                  </a:lnTo>
                  <a:lnTo>
                    <a:pt x="2000" y="1936"/>
                  </a:lnTo>
                  <a:lnTo>
                    <a:pt x="2008" y="1936"/>
                  </a:lnTo>
                  <a:lnTo>
                    <a:pt x="2016" y="1936"/>
                  </a:lnTo>
                  <a:lnTo>
                    <a:pt x="2024" y="1936"/>
                  </a:lnTo>
                  <a:lnTo>
                    <a:pt x="2032" y="193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4" name="Line 115"/>
            <p:cNvSpPr>
              <a:spLocks noChangeShapeType="1"/>
            </p:cNvSpPr>
            <p:nvPr/>
          </p:nvSpPr>
          <p:spPr bwMode="auto">
            <a:xfrm>
              <a:off x="2321164" y="3257027"/>
              <a:ext cx="908" cy="871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5" name="Line 116"/>
            <p:cNvSpPr>
              <a:spLocks noChangeShapeType="1"/>
            </p:cNvSpPr>
            <p:nvPr/>
          </p:nvSpPr>
          <p:spPr bwMode="auto">
            <a:xfrm>
              <a:off x="2923881" y="3257027"/>
              <a:ext cx="908" cy="871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6" name="Line 117"/>
            <p:cNvSpPr>
              <a:spLocks noChangeShapeType="1"/>
            </p:cNvSpPr>
            <p:nvPr/>
          </p:nvSpPr>
          <p:spPr bwMode="auto">
            <a:xfrm>
              <a:off x="2321164" y="3293334"/>
              <a:ext cx="595457" cy="9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8" name="Rectangle 120"/>
            <p:cNvSpPr>
              <a:spLocks noChangeArrowheads="1"/>
            </p:cNvSpPr>
            <p:nvPr/>
          </p:nvSpPr>
          <p:spPr bwMode="auto">
            <a:xfrm>
              <a:off x="2343988" y="2936108"/>
              <a:ext cx="651134" cy="18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4.21</a:t>
              </a:r>
              <a:endParaRPr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9" name="Rectangle 24"/>
            <p:cNvSpPr>
              <a:spLocks noChangeArrowheads="1"/>
            </p:cNvSpPr>
            <p:nvPr/>
          </p:nvSpPr>
          <p:spPr bwMode="auto">
            <a:xfrm>
              <a:off x="2427150" y="2321193"/>
              <a:ext cx="995277" cy="184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 defTabSz="914217"/>
              <a:r>
                <a:rPr lang="en-US" altLang="ja-JP" sz="1200" dirty="0">
                  <a:ea typeface="Arial Unicode MS" panose="020B0604020202020204" pitchFamily="50" charset="-128"/>
                  <a:cs typeface="Arial" panose="020B0604020202020204" pitchFamily="34" charset="0"/>
                </a:rPr>
                <a:t>Non-</a:t>
              </a:r>
              <a:r>
                <a:rPr lang="en-US" altLang="ja-JP" sz="1200" dirty="0" err="1">
                  <a:ea typeface="Arial Unicode MS" panose="020B0604020202020204" pitchFamily="50" charset="-128"/>
                  <a:cs typeface="Arial" panose="020B0604020202020204" pitchFamily="34" charset="0"/>
                </a:rPr>
                <a:t>Tg</a:t>
              </a:r>
              <a:endParaRPr lang="ja-JP" altLang="ja-JP" sz="1200" dirty="0"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739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</Words>
  <Application>Microsoft Macintosh PowerPoint</Application>
  <PresentationFormat>画面に合わせる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Matsuoka Masao</cp:lastModifiedBy>
  <cp:revision>4</cp:revision>
  <dcterms:created xsi:type="dcterms:W3CDTF">2015-12-09T05:05:01Z</dcterms:created>
  <dcterms:modified xsi:type="dcterms:W3CDTF">2015-12-09T05:07:03Z</dcterms:modified>
</cp:coreProperties>
</file>