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424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8DE05-16BB-AF42-9B56-FAC9A656A2E7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43F3F-D121-9E48-B9F1-9BD95C8F4C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561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2B9F3-5C46-45AD-B96E-7079780533B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12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8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20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41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25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60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29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7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71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10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743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74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65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1381" y="7955789"/>
            <a:ext cx="6479220" cy="584674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S5 Fig. IL-10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ja-JP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HTLV-1 infected cells in HAM/TSP patients.  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-6577077" y="3347456"/>
            <a:ext cx="4172572" cy="4114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216441" y="540253"/>
            <a:ext cx="5388937" cy="6731602"/>
            <a:chOff x="216491" y="540346"/>
            <a:chExt cx="5390185" cy="6732771"/>
          </a:xfrm>
        </p:grpSpPr>
        <p:sp>
          <p:nvSpPr>
            <p:cNvPr id="501" name="テキスト ボックス 500"/>
            <p:cNvSpPr txBox="1"/>
            <p:nvPr/>
          </p:nvSpPr>
          <p:spPr>
            <a:xfrm>
              <a:off x="765498" y="540346"/>
              <a:ext cx="11801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HAM/TSP#1</a:t>
              </a:r>
              <a:endParaRPr lang="ja-JP" altLang="en-US" sz="1400" dirty="0"/>
            </a:p>
          </p:txBody>
        </p:sp>
        <p:sp>
          <p:nvSpPr>
            <p:cNvPr id="640" name="Rectangle 100"/>
            <p:cNvSpPr>
              <a:spLocks noChangeArrowheads="1"/>
            </p:cNvSpPr>
            <p:nvPr/>
          </p:nvSpPr>
          <p:spPr bwMode="auto">
            <a:xfrm>
              <a:off x="679308" y="970039"/>
              <a:ext cx="1250950" cy="12525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32" name="Freeform 161"/>
            <p:cNvSpPr>
              <a:spLocks/>
            </p:cNvSpPr>
            <p:nvPr/>
          </p:nvSpPr>
          <p:spPr bwMode="auto">
            <a:xfrm>
              <a:off x="687245" y="1041476"/>
              <a:ext cx="1235075" cy="1173163"/>
            </a:xfrm>
            <a:custGeom>
              <a:avLst/>
              <a:gdLst>
                <a:gd name="T0" fmla="*/ 6 w 778"/>
                <a:gd name="T1" fmla="*/ 726 h 739"/>
                <a:gd name="T2" fmla="*/ 21 w 778"/>
                <a:gd name="T3" fmla="*/ 720 h 739"/>
                <a:gd name="T4" fmla="*/ 36 w 778"/>
                <a:gd name="T5" fmla="*/ 711 h 739"/>
                <a:gd name="T6" fmla="*/ 52 w 778"/>
                <a:gd name="T7" fmla="*/ 699 h 739"/>
                <a:gd name="T8" fmla="*/ 67 w 778"/>
                <a:gd name="T9" fmla="*/ 678 h 739"/>
                <a:gd name="T10" fmla="*/ 82 w 778"/>
                <a:gd name="T11" fmla="*/ 650 h 739"/>
                <a:gd name="T12" fmla="*/ 97 w 778"/>
                <a:gd name="T13" fmla="*/ 610 h 739"/>
                <a:gd name="T14" fmla="*/ 113 w 778"/>
                <a:gd name="T15" fmla="*/ 555 h 739"/>
                <a:gd name="T16" fmla="*/ 128 w 778"/>
                <a:gd name="T17" fmla="*/ 485 h 739"/>
                <a:gd name="T18" fmla="*/ 143 w 778"/>
                <a:gd name="T19" fmla="*/ 409 h 739"/>
                <a:gd name="T20" fmla="*/ 159 w 778"/>
                <a:gd name="T21" fmla="*/ 336 h 739"/>
                <a:gd name="T22" fmla="*/ 174 w 778"/>
                <a:gd name="T23" fmla="*/ 302 h 739"/>
                <a:gd name="T24" fmla="*/ 189 w 778"/>
                <a:gd name="T25" fmla="*/ 116 h 739"/>
                <a:gd name="T26" fmla="*/ 204 w 778"/>
                <a:gd name="T27" fmla="*/ 49 h 739"/>
                <a:gd name="T28" fmla="*/ 220 w 778"/>
                <a:gd name="T29" fmla="*/ 64 h 739"/>
                <a:gd name="T30" fmla="*/ 235 w 778"/>
                <a:gd name="T31" fmla="*/ 21 h 739"/>
                <a:gd name="T32" fmla="*/ 250 w 778"/>
                <a:gd name="T33" fmla="*/ 46 h 739"/>
                <a:gd name="T34" fmla="*/ 265 w 778"/>
                <a:gd name="T35" fmla="*/ 70 h 739"/>
                <a:gd name="T36" fmla="*/ 281 w 778"/>
                <a:gd name="T37" fmla="*/ 177 h 739"/>
                <a:gd name="T38" fmla="*/ 296 w 778"/>
                <a:gd name="T39" fmla="*/ 278 h 739"/>
                <a:gd name="T40" fmla="*/ 311 w 778"/>
                <a:gd name="T41" fmla="*/ 400 h 739"/>
                <a:gd name="T42" fmla="*/ 326 w 778"/>
                <a:gd name="T43" fmla="*/ 494 h 739"/>
                <a:gd name="T44" fmla="*/ 342 w 778"/>
                <a:gd name="T45" fmla="*/ 577 h 739"/>
                <a:gd name="T46" fmla="*/ 357 w 778"/>
                <a:gd name="T47" fmla="*/ 620 h 739"/>
                <a:gd name="T48" fmla="*/ 372 w 778"/>
                <a:gd name="T49" fmla="*/ 671 h 739"/>
                <a:gd name="T50" fmla="*/ 388 w 778"/>
                <a:gd name="T51" fmla="*/ 699 h 739"/>
                <a:gd name="T52" fmla="*/ 403 w 778"/>
                <a:gd name="T53" fmla="*/ 711 h 739"/>
                <a:gd name="T54" fmla="*/ 418 w 778"/>
                <a:gd name="T55" fmla="*/ 720 h 739"/>
                <a:gd name="T56" fmla="*/ 433 w 778"/>
                <a:gd name="T57" fmla="*/ 729 h 739"/>
                <a:gd name="T58" fmla="*/ 449 w 778"/>
                <a:gd name="T59" fmla="*/ 729 h 739"/>
                <a:gd name="T60" fmla="*/ 464 w 778"/>
                <a:gd name="T61" fmla="*/ 733 h 739"/>
                <a:gd name="T62" fmla="*/ 479 w 778"/>
                <a:gd name="T63" fmla="*/ 736 h 739"/>
                <a:gd name="T64" fmla="*/ 494 w 778"/>
                <a:gd name="T65" fmla="*/ 736 h 739"/>
                <a:gd name="T66" fmla="*/ 510 w 778"/>
                <a:gd name="T67" fmla="*/ 736 h 739"/>
                <a:gd name="T68" fmla="*/ 525 w 778"/>
                <a:gd name="T69" fmla="*/ 739 h 739"/>
                <a:gd name="T70" fmla="*/ 540 w 778"/>
                <a:gd name="T71" fmla="*/ 739 h 739"/>
                <a:gd name="T72" fmla="*/ 555 w 778"/>
                <a:gd name="T73" fmla="*/ 739 h 739"/>
                <a:gd name="T74" fmla="*/ 571 w 778"/>
                <a:gd name="T75" fmla="*/ 739 h 739"/>
                <a:gd name="T76" fmla="*/ 586 w 778"/>
                <a:gd name="T77" fmla="*/ 739 h 739"/>
                <a:gd name="T78" fmla="*/ 601 w 778"/>
                <a:gd name="T79" fmla="*/ 739 h 739"/>
                <a:gd name="T80" fmla="*/ 617 w 778"/>
                <a:gd name="T81" fmla="*/ 739 h 739"/>
                <a:gd name="T82" fmla="*/ 632 w 778"/>
                <a:gd name="T83" fmla="*/ 739 h 739"/>
                <a:gd name="T84" fmla="*/ 647 w 778"/>
                <a:gd name="T85" fmla="*/ 739 h 739"/>
                <a:gd name="T86" fmla="*/ 662 w 778"/>
                <a:gd name="T87" fmla="*/ 739 h 739"/>
                <a:gd name="T88" fmla="*/ 678 w 778"/>
                <a:gd name="T89" fmla="*/ 739 h 739"/>
                <a:gd name="T90" fmla="*/ 693 w 778"/>
                <a:gd name="T91" fmla="*/ 739 h 739"/>
                <a:gd name="T92" fmla="*/ 708 w 778"/>
                <a:gd name="T93" fmla="*/ 739 h 739"/>
                <a:gd name="T94" fmla="*/ 723 w 778"/>
                <a:gd name="T95" fmla="*/ 739 h 739"/>
                <a:gd name="T96" fmla="*/ 739 w 778"/>
                <a:gd name="T97" fmla="*/ 739 h 739"/>
                <a:gd name="T98" fmla="*/ 754 w 778"/>
                <a:gd name="T99" fmla="*/ 739 h 739"/>
                <a:gd name="T100" fmla="*/ 769 w 778"/>
                <a:gd name="T101" fmla="*/ 736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8" h="739">
                  <a:moveTo>
                    <a:pt x="0" y="739"/>
                  </a:moveTo>
                  <a:lnTo>
                    <a:pt x="0" y="613"/>
                  </a:lnTo>
                  <a:lnTo>
                    <a:pt x="0" y="671"/>
                  </a:lnTo>
                  <a:lnTo>
                    <a:pt x="3" y="714"/>
                  </a:lnTo>
                  <a:lnTo>
                    <a:pt x="6" y="726"/>
                  </a:lnTo>
                  <a:lnTo>
                    <a:pt x="9" y="726"/>
                  </a:lnTo>
                  <a:lnTo>
                    <a:pt x="12" y="723"/>
                  </a:lnTo>
                  <a:lnTo>
                    <a:pt x="15" y="723"/>
                  </a:lnTo>
                  <a:lnTo>
                    <a:pt x="18" y="723"/>
                  </a:lnTo>
                  <a:lnTo>
                    <a:pt x="21" y="720"/>
                  </a:lnTo>
                  <a:lnTo>
                    <a:pt x="24" y="714"/>
                  </a:lnTo>
                  <a:lnTo>
                    <a:pt x="27" y="714"/>
                  </a:lnTo>
                  <a:lnTo>
                    <a:pt x="30" y="714"/>
                  </a:lnTo>
                  <a:lnTo>
                    <a:pt x="33" y="711"/>
                  </a:lnTo>
                  <a:lnTo>
                    <a:pt x="36" y="711"/>
                  </a:lnTo>
                  <a:lnTo>
                    <a:pt x="39" y="708"/>
                  </a:lnTo>
                  <a:lnTo>
                    <a:pt x="42" y="702"/>
                  </a:lnTo>
                  <a:lnTo>
                    <a:pt x="46" y="696"/>
                  </a:lnTo>
                  <a:lnTo>
                    <a:pt x="49" y="696"/>
                  </a:lnTo>
                  <a:lnTo>
                    <a:pt x="52" y="699"/>
                  </a:lnTo>
                  <a:lnTo>
                    <a:pt x="55" y="702"/>
                  </a:lnTo>
                  <a:lnTo>
                    <a:pt x="58" y="696"/>
                  </a:lnTo>
                  <a:lnTo>
                    <a:pt x="61" y="690"/>
                  </a:lnTo>
                  <a:lnTo>
                    <a:pt x="64" y="681"/>
                  </a:lnTo>
                  <a:lnTo>
                    <a:pt x="67" y="678"/>
                  </a:lnTo>
                  <a:lnTo>
                    <a:pt x="70" y="675"/>
                  </a:lnTo>
                  <a:lnTo>
                    <a:pt x="73" y="662"/>
                  </a:lnTo>
                  <a:lnTo>
                    <a:pt x="76" y="653"/>
                  </a:lnTo>
                  <a:lnTo>
                    <a:pt x="79" y="653"/>
                  </a:lnTo>
                  <a:lnTo>
                    <a:pt x="82" y="650"/>
                  </a:lnTo>
                  <a:lnTo>
                    <a:pt x="85" y="647"/>
                  </a:lnTo>
                  <a:lnTo>
                    <a:pt x="88" y="644"/>
                  </a:lnTo>
                  <a:lnTo>
                    <a:pt x="91" y="629"/>
                  </a:lnTo>
                  <a:lnTo>
                    <a:pt x="94" y="610"/>
                  </a:lnTo>
                  <a:lnTo>
                    <a:pt x="97" y="610"/>
                  </a:lnTo>
                  <a:lnTo>
                    <a:pt x="100" y="604"/>
                  </a:lnTo>
                  <a:lnTo>
                    <a:pt x="104" y="583"/>
                  </a:lnTo>
                  <a:lnTo>
                    <a:pt x="107" y="562"/>
                  </a:lnTo>
                  <a:lnTo>
                    <a:pt x="110" y="546"/>
                  </a:lnTo>
                  <a:lnTo>
                    <a:pt x="113" y="555"/>
                  </a:lnTo>
                  <a:lnTo>
                    <a:pt x="116" y="565"/>
                  </a:lnTo>
                  <a:lnTo>
                    <a:pt x="119" y="555"/>
                  </a:lnTo>
                  <a:lnTo>
                    <a:pt x="122" y="534"/>
                  </a:lnTo>
                  <a:lnTo>
                    <a:pt x="125" y="510"/>
                  </a:lnTo>
                  <a:lnTo>
                    <a:pt x="128" y="485"/>
                  </a:lnTo>
                  <a:lnTo>
                    <a:pt x="131" y="482"/>
                  </a:lnTo>
                  <a:lnTo>
                    <a:pt x="134" y="455"/>
                  </a:lnTo>
                  <a:lnTo>
                    <a:pt x="137" y="439"/>
                  </a:lnTo>
                  <a:lnTo>
                    <a:pt x="140" y="415"/>
                  </a:lnTo>
                  <a:lnTo>
                    <a:pt x="143" y="409"/>
                  </a:lnTo>
                  <a:lnTo>
                    <a:pt x="146" y="406"/>
                  </a:lnTo>
                  <a:lnTo>
                    <a:pt x="149" y="400"/>
                  </a:lnTo>
                  <a:lnTo>
                    <a:pt x="152" y="391"/>
                  </a:lnTo>
                  <a:lnTo>
                    <a:pt x="155" y="366"/>
                  </a:lnTo>
                  <a:lnTo>
                    <a:pt x="159" y="336"/>
                  </a:lnTo>
                  <a:lnTo>
                    <a:pt x="162" y="302"/>
                  </a:lnTo>
                  <a:lnTo>
                    <a:pt x="165" y="265"/>
                  </a:lnTo>
                  <a:lnTo>
                    <a:pt x="168" y="262"/>
                  </a:lnTo>
                  <a:lnTo>
                    <a:pt x="171" y="305"/>
                  </a:lnTo>
                  <a:lnTo>
                    <a:pt x="174" y="302"/>
                  </a:lnTo>
                  <a:lnTo>
                    <a:pt x="177" y="247"/>
                  </a:lnTo>
                  <a:lnTo>
                    <a:pt x="180" y="207"/>
                  </a:lnTo>
                  <a:lnTo>
                    <a:pt x="183" y="189"/>
                  </a:lnTo>
                  <a:lnTo>
                    <a:pt x="186" y="149"/>
                  </a:lnTo>
                  <a:lnTo>
                    <a:pt x="189" y="116"/>
                  </a:lnTo>
                  <a:lnTo>
                    <a:pt x="192" y="73"/>
                  </a:lnTo>
                  <a:lnTo>
                    <a:pt x="195" y="64"/>
                  </a:lnTo>
                  <a:lnTo>
                    <a:pt x="198" y="97"/>
                  </a:lnTo>
                  <a:lnTo>
                    <a:pt x="201" y="73"/>
                  </a:lnTo>
                  <a:lnTo>
                    <a:pt x="204" y="49"/>
                  </a:lnTo>
                  <a:lnTo>
                    <a:pt x="207" y="55"/>
                  </a:lnTo>
                  <a:lnTo>
                    <a:pt x="210" y="46"/>
                  </a:lnTo>
                  <a:lnTo>
                    <a:pt x="213" y="30"/>
                  </a:lnTo>
                  <a:lnTo>
                    <a:pt x="217" y="52"/>
                  </a:lnTo>
                  <a:lnTo>
                    <a:pt x="220" y="64"/>
                  </a:lnTo>
                  <a:lnTo>
                    <a:pt x="223" y="55"/>
                  </a:lnTo>
                  <a:lnTo>
                    <a:pt x="226" y="24"/>
                  </a:lnTo>
                  <a:lnTo>
                    <a:pt x="229" y="0"/>
                  </a:lnTo>
                  <a:lnTo>
                    <a:pt x="232" y="6"/>
                  </a:lnTo>
                  <a:lnTo>
                    <a:pt x="235" y="21"/>
                  </a:lnTo>
                  <a:lnTo>
                    <a:pt x="238" y="46"/>
                  </a:lnTo>
                  <a:lnTo>
                    <a:pt x="241" y="46"/>
                  </a:lnTo>
                  <a:lnTo>
                    <a:pt x="244" y="18"/>
                  </a:lnTo>
                  <a:lnTo>
                    <a:pt x="247" y="6"/>
                  </a:lnTo>
                  <a:lnTo>
                    <a:pt x="250" y="46"/>
                  </a:lnTo>
                  <a:lnTo>
                    <a:pt x="253" y="33"/>
                  </a:lnTo>
                  <a:lnTo>
                    <a:pt x="256" y="30"/>
                  </a:lnTo>
                  <a:lnTo>
                    <a:pt x="259" y="73"/>
                  </a:lnTo>
                  <a:lnTo>
                    <a:pt x="262" y="70"/>
                  </a:lnTo>
                  <a:lnTo>
                    <a:pt x="265" y="70"/>
                  </a:lnTo>
                  <a:lnTo>
                    <a:pt x="268" y="101"/>
                  </a:lnTo>
                  <a:lnTo>
                    <a:pt x="271" y="119"/>
                  </a:lnTo>
                  <a:lnTo>
                    <a:pt x="275" y="143"/>
                  </a:lnTo>
                  <a:lnTo>
                    <a:pt x="278" y="168"/>
                  </a:lnTo>
                  <a:lnTo>
                    <a:pt x="281" y="177"/>
                  </a:lnTo>
                  <a:lnTo>
                    <a:pt x="284" y="180"/>
                  </a:lnTo>
                  <a:lnTo>
                    <a:pt x="287" y="204"/>
                  </a:lnTo>
                  <a:lnTo>
                    <a:pt x="290" y="229"/>
                  </a:lnTo>
                  <a:lnTo>
                    <a:pt x="293" y="250"/>
                  </a:lnTo>
                  <a:lnTo>
                    <a:pt x="296" y="278"/>
                  </a:lnTo>
                  <a:lnTo>
                    <a:pt x="299" y="302"/>
                  </a:lnTo>
                  <a:lnTo>
                    <a:pt x="302" y="320"/>
                  </a:lnTo>
                  <a:lnTo>
                    <a:pt x="305" y="339"/>
                  </a:lnTo>
                  <a:lnTo>
                    <a:pt x="308" y="363"/>
                  </a:lnTo>
                  <a:lnTo>
                    <a:pt x="311" y="400"/>
                  </a:lnTo>
                  <a:lnTo>
                    <a:pt x="314" y="433"/>
                  </a:lnTo>
                  <a:lnTo>
                    <a:pt x="317" y="446"/>
                  </a:lnTo>
                  <a:lnTo>
                    <a:pt x="320" y="436"/>
                  </a:lnTo>
                  <a:lnTo>
                    <a:pt x="323" y="458"/>
                  </a:lnTo>
                  <a:lnTo>
                    <a:pt x="326" y="494"/>
                  </a:lnTo>
                  <a:lnTo>
                    <a:pt x="329" y="504"/>
                  </a:lnTo>
                  <a:lnTo>
                    <a:pt x="333" y="510"/>
                  </a:lnTo>
                  <a:lnTo>
                    <a:pt x="336" y="549"/>
                  </a:lnTo>
                  <a:lnTo>
                    <a:pt x="339" y="571"/>
                  </a:lnTo>
                  <a:lnTo>
                    <a:pt x="342" y="577"/>
                  </a:lnTo>
                  <a:lnTo>
                    <a:pt x="345" y="586"/>
                  </a:lnTo>
                  <a:lnTo>
                    <a:pt x="348" y="604"/>
                  </a:lnTo>
                  <a:lnTo>
                    <a:pt x="351" y="613"/>
                  </a:lnTo>
                  <a:lnTo>
                    <a:pt x="354" y="613"/>
                  </a:lnTo>
                  <a:lnTo>
                    <a:pt x="357" y="620"/>
                  </a:lnTo>
                  <a:lnTo>
                    <a:pt x="360" y="644"/>
                  </a:lnTo>
                  <a:lnTo>
                    <a:pt x="363" y="665"/>
                  </a:lnTo>
                  <a:lnTo>
                    <a:pt x="366" y="675"/>
                  </a:lnTo>
                  <a:lnTo>
                    <a:pt x="369" y="671"/>
                  </a:lnTo>
                  <a:lnTo>
                    <a:pt x="372" y="671"/>
                  </a:lnTo>
                  <a:lnTo>
                    <a:pt x="375" y="671"/>
                  </a:lnTo>
                  <a:lnTo>
                    <a:pt x="378" y="678"/>
                  </a:lnTo>
                  <a:lnTo>
                    <a:pt x="381" y="684"/>
                  </a:lnTo>
                  <a:lnTo>
                    <a:pt x="384" y="693"/>
                  </a:lnTo>
                  <a:lnTo>
                    <a:pt x="388" y="699"/>
                  </a:lnTo>
                  <a:lnTo>
                    <a:pt x="391" y="705"/>
                  </a:lnTo>
                  <a:lnTo>
                    <a:pt x="394" y="705"/>
                  </a:lnTo>
                  <a:lnTo>
                    <a:pt x="397" y="705"/>
                  </a:lnTo>
                  <a:lnTo>
                    <a:pt x="400" y="705"/>
                  </a:lnTo>
                  <a:lnTo>
                    <a:pt x="403" y="711"/>
                  </a:lnTo>
                  <a:lnTo>
                    <a:pt x="406" y="714"/>
                  </a:lnTo>
                  <a:lnTo>
                    <a:pt x="409" y="717"/>
                  </a:lnTo>
                  <a:lnTo>
                    <a:pt x="412" y="717"/>
                  </a:lnTo>
                  <a:lnTo>
                    <a:pt x="415" y="717"/>
                  </a:lnTo>
                  <a:lnTo>
                    <a:pt x="418" y="720"/>
                  </a:lnTo>
                  <a:lnTo>
                    <a:pt x="421" y="720"/>
                  </a:lnTo>
                  <a:lnTo>
                    <a:pt x="424" y="723"/>
                  </a:lnTo>
                  <a:lnTo>
                    <a:pt x="427" y="726"/>
                  </a:lnTo>
                  <a:lnTo>
                    <a:pt x="430" y="729"/>
                  </a:lnTo>
                  <a:lnTo>
                    <a:pt x="433" y="729"/>
                  </a:lnTo>
                  <a:lnTo>
                    <a:pt x="436" y="729"/>
                  </a:lnTo>
                  <a:lnTo>
                    <a:pt x="439" y="729"/>
                  </a:lnTo>
                  <a:lnTo>
                    <a:pt x="442" y="729"/>
                  </a:lnTo>
                  <a:lnTo>
                    <a:pt x="446" y="729"/>
                  </a:lnTo>
                  <a:lnTo>
                    <a:pt x="449" y="729"/>
                  </a:lnTo>
                  <a:lnTo>
                    <a:pt x="452" y="729"/>
                  </a:lnTo>
                  <a:lnTo>
                    <a:pt x="455" y="729"/>
                  </a:lnTo>
                  <a:lnTo>
                    <a:pt x="458" y="729"/>
                  </a:lnTo>
                  <a:lnTo>
                    <a:pt x="461" y="729"/>
                  </a:lnTo>
                  <a:lnTo>
                    <a:pt x="464" y="733"/>
                  </a:lnTo>
                  <a:lnTo>
                    <a:pt x="467" y="733"/>
                  </a:lnTo>
                  <a:lnTo>
                    <a:pt x="470" y="733"/>
                  </a:lnTo>
                  <a:lnTo>
                    <a:pt x="473" y="733"/>
                  </a:lnTo>
                  <a:lnTo>
                    <a:pt x="476" y="733"/>
                  </a:lnTo>
                  <a:lnTo>
                    <a:pt x="479" y="736"/>
                  </a:lnTo>
                  <a:lnTo>
                    <a:pt x="482" y="736"/>
                  </a:lnTo>
                  <a:lnTo>
                    <a:pt x="485" y="736"/>
                  </a:lnTo>
                  <a:lnTo>
                    <a:pt x="488" y="736"/>
                  </a:lnTo>
                  <a:lnTo>
                    <a:pt x="491" y="736"/>
                  </a:lnTo>
                  <a:lnTo>
                    <a:pt x="494" y="736"/>
                  </a:lnTo>
                  <a:lnTo>
                    <a:pt x="497" y="736"/>
                  </a:lnTo>
                  <a:lnTo>
                    <a:pt x="500" y="736"/>
                  </a:lnTo>
                  <a:lnTo>
                    <a:pt x="504" y="736"/>
                  </a:lnTo>
                  <a:lnTo>
                    <a:pt x="507" y="736"/>
                  </a:lnTo>
                  <a:lnTo>
                    <a:pt x="510" y="736"/>
                  </a:lnTo>
                  <a:lnTo>
                    <a:pt x="513" y="739"/>
                  </a:lnTo>
                  <a:lnTo>
                    <a:pt x="516" y="739"/>
                  </a:lnTo>
                  <a:lnTo>
                    <a:pt x="519" y="739"/>
                  </a:lnTo>
                  <a:lnTo>
                    <a:pt x="522" y="739"/>
                  </a:lnTo>
                  <a:lnTo>
                    <a:pt x="525" y="739"/>
                  </a:lnTo>
                  <a:lnTo>
                    <a:pt x="528" y="739"/>
                  </a:lnTo>
                  <a:lnTo>
                    <a:pt x="531" y="739"/>
                  </a:lnTo>
                  <a:lnTo>
                    <a:pt x="534" y="739"/>
                  </a:lnTo>
                  <a:lnTo>
                    <a:pt x="537" y="739"/>
                  </a:lnTo>
                  <a:lnTo>
                    <a:pt x="540" y="739"/>
                  </a:lnTo>
                  <a:lnTo>
                    <a:pt x="543" y="739"/>
                  </a:lnTo>
                  <a:lnTo>
                    <a:pt x="546" y="739"/>
                  </a:lnTo>
                  <a:lnTo>
                    <a:pt x="549" y="739"/>
                  </a:lnTo>
                  <a:lnTo>
                    <a:pt x="552" y="739"/>
                  </a:lnTo>
                  <a:lnTo>
                    <a:pt x="555" y="739"/>
                  </a:lnTo>
                  <a:lnTo>
                    <a:pt x="559" y="739"/>
                  </a:lnTo>
                  <a:lnTo>
                    <a:pt x="562" y="739"/>
                  </a:lnTo>
                  <a:lnTo>
                    <a:pt x="565" y="739"/>
                  </a:lnTo>
                  <a:lnTo>
                    <a:pt x="568" y="739"/>
                  </a:lnTo>
                  <a:lnTo>
                    <a:pt x="571" y="739"/>
                  </a:lnTo>
                  <a:lnTo>
                    <a:pt x="574" y="739"/>
                  </a:lnTo>
                  <a:lnTo>
                    <a:pt x="577" y="739"/>
                  </a:lnTo>
                  <a:lnTo>
                    <a:pt x="580" y="739"/>
                  </a:lnTo>
                  <a:lnTo>
                    <a:pt x="583" y="739"/>
                  </a:lnTo>
                  <a:lnTo>
                    <a:pt x="586" y="739"/>
                  </a:lnTo>
                  <a:lnTo>
                    <a:pt x="589" y="739"/>
                  </a:lnTo>
                  <a:lnTo>
                    <a:pt x="592" y="739"/>
                  </a:lnTo>
                  <a:lnTo>
                    <a:pt x="595" y="739"/>
                  </a:lnTo>
                  <a:lnTo>
                    <a:pt x="598" y="739"/>
                  </a:lnTo>
                  <a:lnTo>
                    <a:pt x="601" y="739"/>
                  </a:lnTo>
                  <a:lnTo>
                    <a:pt x="604" y="739"/>
                  </a:lnTo>
                  <a:lnTo>
                    <a:pt x="607" y="739"/>
                  </a:lnTo>
                  <a:lnTo>
                    <a:pt x="610" y="739"/>
                  </a:lnTo>
                  <a:lnTo>
                    <a:pt x="613" y="739"/>
                  </a:lnTo>
                  <a:lnTo>
                    <a:pt x="617" y="739"/>
                  </a:lnTo>
                  <a:lnTo>
                    <a:pt x="620" y="739"/>
                  </a:lnTo>
                  <a:lnTo>
                    <a:pt x="623" y="739"/>
                  </a:lnTo>
                  <a:lnTo>
                    <a:pt x="626" y="739"/>
                  </a:lnTo>
                  <a:lnTo>
                    <a:pt x="629" y="739"/>
                  </a:lnTo>
                  <a:lnTo>
                    <a:pt x="632" y="739"/>
                  </a:lnTo>
                  <a:lnTo>
                    <a:pt x="635" y="739"/>
                  </a:lnTo>
                  <a:lnTo>
                    <a:pt x="638" y="739"/>
                  </a:lnTo>
                  <a:lnTo>
                    <a:pt x="641" y="739"/>
                  </a:lnTo>
                  <a:lnTo>
                    <a:pt x="644" y="739"/>
                  </a:lnTo>
                  <a:lnTo>
                    <a:pt x="647" y="739"/>
                  </a:lnTo>
                  <a:lnTo>
                    <a:pt x="650" y="739"/>
                  </a:lnTo>
                  <a:lnTo>
                    <a:pt x="653" y="739"/>
                  </a:lnTo>
                  <a:lnTo>
                    <a:pt x="656" y="739"/>
                  </a:lnTo>
                  <a:lnTo>
                    <a:pt x="659" y="739"/>
                  </a:lnTo>
                  <a:lnTo>
                    <a:pt x="662" y="739"/>
                  </a:lnTo>
                  <a:lnTo>
                    <a:pt x="665" y="739"/>
                  </a:lnTo>
                  <a:lnTo>
                    <a:pt x="668" y="739"/>
                  </a:lnTo>
                  <a:lnTo>
                    <a:pt x="671" y="739"/>
                  </a:lnTo>
                  <a:lnTo>
                    <a:pt x="675" y="739"/>
                  </a:lnTo>
                  <a:lnTo>
                    <a:pt x="678" y="739"/>
                  </a:lnTo>
                  <a:lnTo>
                    <a:pt x="681" y="739"/>
                  </a:lnTo>
                  <a:lnTo>
                    <a:pt x="684" y="739"/>
                  </a:lnTo>
                  <a:lnTo>
                    <a:pt x="687" y="739"/>
                  </a:lnTo>
                  <a:lnTo>
                    <a:pt x="690" y="739"/>
                  </a:lnTo>
                  <a:lnTo>
                    <a:pt x="693" y="739"/>
                  </a:lnTo>
                  <a:lnTo>
                    <a:pt x="696" y="739"/>
                  </a:lnTo>
                  <a:lnTo>
                    <a:pt x="699" y="739"/>
                  </a:lnTo>
                  <a:lnTo>
                    <a:pt x="702" y="739"/>
                  </a:lnTo>
                  <a:lnTo>
                    <a:pt x="705" y="739"/>
                  </a:lnTo>
                  <a:lnTo>
                    <a:pt x="708" y="739"/>
                  </a:lnTo>
                  <a:lnTo>
                    <a:pt x="711" y="739"/>
                  </a:lnTo>
                  <a:lnTo>
                    <a:pt x="714" y="739"/>
                  </a:lnTo>
                  <a:lnTo>
                    <a:pt x="717" y="739"/>
                  </a:lnTo>
                  <a:lnTo>
                    <a:pt x="720" y="739"/>
                  </a:lnTo>
                  <a:lnTo>
                    <a:pt x="723" y="739"/>
                  </a:lnTo>
                  <a:lnTo>
                    <a:pt x="726" y="739"/>
                  </a:lnTo>
                  <a:lnTo>
                    <a:pt x="729" y="739"/>
                  </a:lnTo>
                  <a:lnTo>
                    <a:pt x="733" y="739"/>
                  </a:lnTo>
                  <a:lnTo>
                    <a:pt x="736" y="739"/>
                  </a:lnTo>
                  <a:lnTo>
                    <a:pt x="739" y="739"/>
                  </a:lnTo>
                  <a:lnTo>
                    <a:pt x="742" y="739"/>
                  </a:lnTo>
                  <a:lnTo>
                    <a:pt x="745" y="739"/>
                  </a:lnTo>
                  <a:lnTo>
                    <a:pt x="748" y="739"/>
                  </a:lnTo>
                  <a:lnTo>
                    <a:pt x="751" y="739"/>
                  </a:lnTo>
                  <a:lnTo>
                    <a:pt x="754" y="739"/>
                  </a:lnTo>
                  <a:lnTo>
                    <a:pt x="757" y="739"/>
                  </a:lnTo>
                  <a:lnTo>
                    <a:pt x="760" y="739"/>
                  </a:lnTo>
                  <a:lnTo>
                    <a:pt x="763" y="739"/>
                  </a:lnTo>
                  <a:lnTo>
                    <a:pt x="766" y="739"/>
                  </a:lnTo>
                  <a:lnTo>
                    <a:pt x="769" y="736"/>
                  </a:lnTo>
                  <a:lnTo>
                    <a:pt x="772" y="733"/>
                  </a:lnTo>
                  <a:lnTo>
                    <a:pt x="775" y="729"/>
                  </a:lnTo>
                  <a:lnTo>
                    <a:pt x="778" y="739"/>
                  </a:lnTo>
                  <a:lnTo>
                    <a:pt x="0" y="73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Freeform 170"/>
            <p:cNvSpPr>
              <a:spLocks/>
            </p:cNvSpPr>
            <p:nvPr/>
          </p:nvSpPr>
          <p:spPr bwMode="auto">
            <a:xfrm>
              <a:off x="687245" y="1041476"/>
              <a:ext cx="1230313" cy="1173163"/>
            </a:xfrm>
            <a:custGeom>
              <a:avLst/>
              <a:gdLst>
                <a:gd name="T0" fmla="*/ 9 w 775"/>
                <a:gd name="T1" fmla="*/ 736 h 739"/>
                <a:gd name="T2" fmla="*/ 24 w 775"/>
                <a:gd name="T3" fmla="*/ 733 h 739"/>
                <a:gd name="T4" fmla="*/ 39 w 775"/>
                <a:gd name="T5" fmla="*/ 736 h 739"/>
                <a:gd name="T6" fmla="*/ 55 w 775"/>
                <a:gd name="T7" fmla="*/ 733 h 739"/>
                <a:gd name="T8" fmla="*/ 70 w 775"/>
                <a:gd name="T9" fmla="*/ 729 h 739"/>
                <a:gd name="T10" fmla="*/ 85 w 775"/>
                <a:gd name="T11" fmla="*/ 723 h 739"/>
                <a:gd name="T12" fmla="*/ 100 w 775"/>
                <a:gd name="T13" fmla="*/ 714 h 739"/>
                <a:gd name="T14" fmla="*/ 116 w 775"/>
                <a:gd name="T15" fmla="*/ 690 h 739"/>
                <a:gd name="T16" fmla="*/ 131 w 775"/>
                <a:gd name="T17" fmla="*/ 671 h 739"/>
                <a:gd name="T18" fmla="*/ 146 w 775"/>
                <a:gd name="T19" fmla="*/ 629 h 739"/>
                <a:gd name="T20" fmla="*/ 162 w 775"/>
                <a:gd name="T21" fmla="*/ 589 h 739"/>
                <a:gd name="T22" fmla="*/ 177 w 775"/>
                <a:gd name="T23" fmla="*/ 516 h 739"/>
                <a:gd name="T24" fmla="*/ 192 w 775"/>
                <a:gd name="T25" fmla="*/ 400 h 739"/>
                <a:gd name="T26" fmla="*/ 207 w 775"/>
                <a:gd name="T27" fmla="*/ 262 h 739"/>
                <a:gd name="T28" fmla="*/ 223 w 775"/>
                <a:gd name="T29" fmla="*/ 250 h 739"/>
                <a:gd name="T30" fmla="*/ 238 w 775"/>
                <a:gd name="T31" fmla="*/ 91 h 739"/>
                <a:gd name="T32" fmla="*/ 253 w 775"/>
                <a:gd name="T33" fmla="*/ 30 h 739"/>
                <a:gd name="T34" fmla="*/ 268 w 775"/>
                <a:gd name="T35" fmla="*/ 18 h 739"/>
                <a:gd name="T36" fmla="*/ 284 w 775"/>
                <a:gd name="T37" fmla="*/ 52 h 739"/>
                <a:gd name="T38" fmla="*/ 299 w 775"/>
                <a:gd name="T39" fmla="*/ 152 h 739"/>
                <a:gd name="T40" fmla="*/ 314 w 775"/>
                <a:gd name="T41" fmla="*/ 226 h 739"/>
                <a:gd name="T42" fmla="*/ 329 w 775"/>
                <a:gd name="T43" fmla="*/ 366 h 739"/>
                <a:gd name="T44" fmla="*/ 345 w 775"/>
                <a:gd name="T45" fmla="*/ 488 h 739"/>
                <a:gd name="T46" fmla="*/ 360 w 775"/>
                <a:gd name="T47" fmla="*/ 522 h 739"/>
                <a:gd name="T48" fmla="*/ 375 w 775"/>
                <a:gd name="T49" fmla="*/ 580 h 739"/>
                <a:gd name="T50" fmla="*/ 391 w 775"/>
                <a:gd name="T51" fmla="*/ 650 h 739"/>
                <a:gd name="T52" fmla="*/ 406 w 775"/>
                <a:gd name="T53" fmla="*/ 665 h 739"/>
                <a:gd name="T54" fmla="*/ 421 w 775"/>
                <a:gd name="T55" fmla="*/ 684 h 739"/>
                <a:gd name="T56" fmla="*/ 436 w 775"/>
                <a:gd name="T57" fmla="*/ 690 h 739"/>
                <a:gd name="T58" fmla="*/ 452 w 775"/>
                <a:gd name="T59" fmla="*/ 702 h 739"/>
                <a:gd name="T60" fmla="*/ 467 w 775"/>
                <a:gd name="T61" fmla="*/ 705 h 739"/>
                <a:gd name="T62" fmla="*/ 482 w 775"/>
                <a:gd name="T63" fmla="*/ 711 h 739"/>
                <a:gd name="T64" fmla="*/ 497 w 775"/>
                <a:gd name="T65" fmla="*/ 720 h 739"/>
                <a:gd name="T66" fmla="*/ 513 w 775"/>
                <a:gd name="T67" fmla="*/ 723 h 739"/>
                <a:gd name="T68" fmla="*/ 528 w 775"/>
                <a:gd name="T69" fmla="*/ 729 h 739"/>
                <a:gd name="T70" fmla="*/ 543 w 775"/>
                <a:gd name="T71" fmla="*/ 729 h 739"/>
                <a:gd name="T72" fmla="*/ 559 w 775"/>
                <a:gd name="T73" fmla="*/ 733 h 739"/>
                <a:gd name="T74" fmla="*/ 574 w 775"/>
                <a:gd name="T75" fmla="*/ 729 h 739"/>
                <a:gd name="T76" fmla="*/ 589 w 775"/>
                <a:gd name="T77" fmla="*/ 736 h 739"/>
                <a:gd name="T78" fmla="*/ 604 w 775"/>
                <a:gd name="T79" fmla="*/ 736 h 739"/>
                <a:gd name="T80" fmla="*/ 620 w 775"/>
                <a:gd name="T81" fmla="*/ 736 h 739"/>
                <a:gd name="T82" fmla="*/ 635 w 775"/>
                <a:gd name="T83" fmla="*/ 733 h 739"/>
                <a:gd name="T84" fmla="*/ 650 w 775"/>
                <a:gd name="T85" fmla="*/ 736 h 739"/>
                <a:gd name="T86" fmla="*/ 665 w 775"/>
                <a:gd name="T87" fmla="*/ 739 h 739"/>
                <a:gd name="T88" fmla="*/ 681 w 775"/>
                <a:gd name="T89" fmla="*/ 739 h 739"/>
                <a:gd name="T90" fmla="*/ 696 w 775"/>
                <a:gd name="T91" fmla="*/ 739 h 739"/>
                <a:gd name="T92" fmla="*/ 711 w 775"/>
                <a:gd name="T93" fmla="*/ 739 h 739"/>
                <a:gd name="T94" fmla="*/ 726 w 775"/>
                <a:gd name="T95" fmla="*/ 739 h 739"/>
                <a:gd name="T96" fmla="*/ 742 w 775"/>
                <a:gd name="T97" fmla="*/ 739 h 739"/>
                <a:gd name="T98" fmla="*/ 757 w 775"/>
                <a:gd name="T99" fmla="*/ 739 h 739"/>
                <a:gd name="T100" fmla="*/ 772 w 775"/>
                <a:gd name="T101" fmla="*/ 7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5" h="739">
                  <a:moveTo>
                    <a:pt x="0" y="739"/>
                  </a:moveTo>
                  <a:lnTo>
                    <a:pt x="0" y="736"/>
                  </a:lnTo>
                  <a:lnTo>
                    <a:pt x="3" y="736"/>
                  </a:lnTo>
                  <a:lnTo>
                    <a:pt x="6" y="736"/>
                  </a:lnTo>
                  <a:lnTo>
                    <a:pt x="9" y="736"/>
                  </a:lnTo>
                  <a:lnTo>
                    <a:pt x="12" y="736"/>
                  </a:lnTo>
                  <a:lnTo>
                    <a:pt x="15" y="736"/>
                  </a:lnTo>
                  <a:lnTo>
                    <a:pt x="18" y="733"/>
                  </a:lnTo>
                  <a:lnTo>
                    <a:pt x="21" y="733"/>
                  </a:lnTo>
                  <a:lnTo>
                    <a:pt x="24" y="733"/>
                  </a:lnTo>
                  <a:lnTo>
                    <a:pt x="27" y="733"/>
                  </a:lnTo>
                  <a:lnTo>
                    <a:pt x="30" y="733"/>
                  </a:lnTo>
                  <a:lnTo>
                    <a:pt x="33" y="733"/>
                  </a:lnTo>
                  <a:lnTo>
                    <a:pt x="36" y="733"/>
                  </a:lnTo>
                  <a:lnTo>
                    <a:pt x="39" y="736"/>
                  </a:lnTo>
                  <a:lnTo>
                    <a:pt x="42" y="736"/>
                  </a:lnTo>
                  <a:lnTo>
                    <a:pt x="46" y="733"/>
                  </a:lnTo>
                  <a:lnTo>
                    <a:pt x="49" y="733"/>
                  </a:lnTo>
                  <a:lnTo>
                    <a:pt x="52" y="733"/>
                  </a:lnTo>
                  <a:lnTo>
                    <a:pt x="55" y="733"/>
                  </a:lnTo>
                  <a:lnTo>
                    <a:pt x="58" y="733"/>
                  </a:lnTo>
                  <a:lnTo>
                    <a:pt x="61" y="733"/>
                  </a:lnTo>
                  <a:lnTo>
                    <a:pt x="64" y="729"/>
                  </a:lnTo>
                  <a:lnTo>
                    <a:pt x="67" y="729"/>
                  </a:lnTo>
                  <a:lnTo>
                    <a:pt x="70" y="729"/>
                  </a:lnTo>
                  <a:lnTo>
                    <a:pt x="73" y="729"/>
                  </a:lnTo>
                  <a:lnTo>
                    <a:pt x="76" y="729"/>
                  </a:lnTo>
                  <a:lnTo>
                    <a:pt x="79" y="726"/>
                  </a:lnTo>
                  <a:lnTo>
                    <a:pt x="82" y="726"/>
                  </a:lnTo>
                  <a:lnTo>
                    <a:pt x="85" y="723"/>
                  </a:lnTo>
                  <a:lnTo>
                    <a:pt x="88" y="720"/>
                  </a:lnTo>
                  <a:lnTo>
                    <a:pt x="91" y="717"/>
                  </a:lnTo>
                  <a:lnTo>
                    <a:pt x="94" y="717"/>
                  </a:lnTo>
                  <a:lnTo>
                    <a:pt x="97" y="714"/>
                  </a:lnTo>
                  <a:lnTo>
                    <a:pt x="100" y="714"/>
                  </a:lnTo>
                  <a:lnTo>
                    <a:pt x="104" y="711"/>
                  </a:lnTo>
                  <a:lnTo>
                    <a:pt x="107" y="708"/>
                  </a:lnTo>
                  <a:lnTo>
                    <a:pt x="110" y="702"/>
                  </a:lnTo>
                  <a:lnTo>
                    <a:pt x="113" y="696"/>
                  </a:lnTo>
                  <a:lnTo>
                    <a:pt x="116" y="690"/>
                  </a:lnTo>
                  <a:lnTo>
                    <a:pt x="119" y="681"/>
                  </a:lnTo>
                  <a:lnTo>
                    <a:pt x="122" y="678"/>
                  </a:lnTo>
                  <a:lnTo>
                    <a:pt x="125" y="675"/>
                  </a:lnTo>
                  <a:lnTo>
                    <a:pt x="128" y="671"/>
                  </a:lnTo>
                  <a:lnTo>
                    <a:pt x="131" y="671"/>
                  </a:lnTo>
                  <a:lnTo>
                    <a:pt x="134" y="668"/>
                  </a:lnTo>
                  <a:lnTo>
                    <a:pt x="137" y="662"/>
                  </a:lnTo>
                  <a:lnTo>
                    <a:pt x="140" y="650"/>
                  </a:lnTo>
                  <a:lnTo>
                    <a:pt x="143" y="638"/>
                  </a:lnTo>
                  <a:lnTo>
                    <a:pt x="146" y="629"/>
                  </a:lnTo>
                  <a:lnTo>
                    <a:pt x="149" y="626"/>
                  </a:lnTo>
                  <a:lnTo>
                    <a:pt x="152" y="626"/>
                  </a:lnTo>
                  <a:lnTo>
                    <a:pt x="155" y="623"/>
                  </a:lnTo>
                  <a:lnTo>
                    <a:pt x="159" y="613"/>
                  </a:lnTo>
                  <a:lnTo>
                    <a:pt x="162" y="589"/>
                  </a:lnTo>
                  <a:lnTo>
                    <a:pt x="165" y="565"/>
                  </a:lnTo>
                  <a:lnTo>
                    <a:pt x="168" y="546"/>
                  </a:lnTo>
                  <a:lnTo>
                    <a:pt x="171" y="540"/>
                  </a:lnTo>
                  <a:lnTo>
                    <a:pt x="174" y="531"/>
                  </a:lnTo>
                  <a:lnTo>
                    <a:pt x="177" y="516"/>
                  </a:lnTo>
                  <a:lnTo>
                    <a:pt x="180" y="504"/>
                  </a:lnTo>
                  <a:lnTo>
                    <a:pt x="183" y="504"/>
                  </a:lnTo>
                  <a:lnTo>
                    <a:pt x="186" y="488"/>
                  </a:lnTo>
                  <a:lnTo>
                    <a:pt x="189" y="442"/>
                  </a:lnTo>
                  <a:lnTo>
                    <a:pt x="192" y="400"/>
                  </a:lnTo>
                  <a:lnTo>
                    <a:pt x="195" y="394"/>
                  </a:lnTo>
                  <a:lnTo>
                    <a:pt x="198" y="378"/>
                  </a:lnTo>
                  <a:lnTo>
                    <a:pt x="201" y="330"/>
                  </a:lnTo>
                  <a:lnTo>
                    <a:pt x="204" y="287"/>
                  </a:lnTo>
                  <a:lnTo>
                    <a:pt x="207" y="262"/>
                  </a:lnTo>
                  <a:lnTo>
                    <a:pt x="210" y="256"/>
                  </a:lnTo>
                  <a:lnTo>
                    <a:pt x="213" y="272"/>
                  </a:lnTo>
                  <a:lnTo>
                    <a:pt x="217" y="287"/>
                  </a:lnTo>
                  <a:lnTo>
                    <a:pt x="220" y="275"/>
                  </a:lnTo>
                  <a:lnTo>
                    <a:pt x="223" y="250"/>
                  </a:lnTo>
                  <a:lnTo>
                    <a:pt x="226" y="229"/>
                  </a:lnTo>
                  <a:lnTo>
                    <a:pt x="229" y="207"/>
                  </a:lnTo>
                  <a:lnTo>
                    <a:pt x="232" y="168"/>
                  </a:lnTo>
                  <a:lnTo>
                    <a:pt x="235" y="113"/>
                  </a:lnTo>
                  <a:lnTo>
                    <a:pt x="238" y="91"/>
                  </a:lnTo>
                  <a:lnTo>
                    <a:pt x="241" y="85"/>
                  </a:lnTo>
                  <a:lnTo>
                    <a:pt x="244" y="46"/>
                  </a:lnTo>
                  <a:lnTo>
                    <a:pt x="247" y="12"/>
                  </a:lnTo>
                  <a:lnTo>
                    <a:pt x="250" y="21"/>
                  </a:lnTo>
                  <a:lnTo>
                    <a:pt x="253" y="30"/>
                  </a:lnTo>
                  <a:lnTo>
                    <a:pt x="256" y="46"/>
                  </a:lnTo>
                  <a:lnTo>
                    <a:pt x="259" y="49"/>
                  </a:lnTo>
                  <a:lnTo>
                    <a:pt x="262" y="18"/>
                  </a:lnTo>
                  <a:lnTo>
                    <a:pt x="265" y="0"/>
                  </a:lnTo>
                  <a:lnTo>
                    <a:pt x="268" y="18"/>
                  </a:lnTo>
                  <a:lnTo>
                    <a:pt x="271" y="70"/>
                  </a:lnTo>
                  <a:lnTo>
                    <a:pt x="275" y="91"/>
                  </a:lnTo>
                  <a:lnTo>
                    <a:pt x="278" y="91"/>
                  </a:lnTo>
                  <a:lnTo>
                    <a:pt x="281" y="58"/>
                  </a:lnTo>
                  <a:lnTo>
                    <a:pt x="284" y="52"/>
                  </a:lnTo>
                  <a:lnTo>
                    <a:pt x="287" y="119"/>
                  </a:lnTo>
                  <a:lnTo>
                    <a:pt x="290" y="146"/>
                  </a:lnTo>
                  <a:lnTo>
                    <a:pt x="293" y="134"/>
                  </a:lnTo>
                  <a:lnTo>
                    <a:pt x="296" y="146"/>
                  </a:lnTo>
                  <a:lnTo>
                    <a:pt x="299" y="152"/>
                  </a:lnTo>
                  <a:lnTo>
                    <a:pt x="302" y="143"/>
                  </a:lnTo>
                  <a:lnTo>
                    <a:pt x="305" y="128"/>
                  </a:lnTo>
                  <a:lnTo>
                    <a:pt x="308" y="143"/>
                  </a:lnTo>
                  <a:lnTo>
                    <a:pt x="311" y="189"/>
                  </a:lnTo>
                  <a:lnTo>
                    <a:pt x="314" y="226"/>
                  </a:lnTo>
                  <a:lnTo>
                    <a:pt x="317" y="250"/>
                  </a:lnTo>
                  <a:lnTo>
                    <a:pt x="320" y="272"/>
                  </a:lnTo>
                  <a:lnTo>
                    <a:pt x="323" y="302"/>
                  </a:lnTo>
                  <a:lnTo>
                    <a:pt x="326" y="339"/>
                  </a:lnTo>
                  <a:lnTo>
                    <a:pt x="329" y="366"/>
                  </a:lnTo>
                  <a:lnTo>
                    <a:pt x="333" y="388"/>
                  </a:lnTo>
                  <a:lnTo>
                    <a:pt x="336" y="412"/>
                  </a:lnTo>
                  <a:lnTo>
                    <a:pt x="339" y="436"/>
                  </a:lnTo>
                  <a:lnTo>
                    <a:pt x="342" y="461"/>
                  </a:lnTo>
                  <a:lnTo>
                    <a:pt x="345" y="488"/>
                  </a:lnTo>
                  <a:lnTo>
                    <a:pt x="348" y="507"/>
                  </a:lnTo>
                  <a:lnTo>
                    <a:pt x="351" y="510"/>
                  </a:lnTo>
                  <a:lnTo>
                    <a:pt x="354" y="510"/>
                  </a:lnTo>
                  <a:lnTo>
                    <a:pt x="357" y="513"/>
                  </a:lnTo>
                  <a:lnTo>
                    <a:pt x="360" y="522"/>
                  </a:lnTo>
                  <a:lnTo>
                    <a:pt x="363" y="534"/>
                  </a:lnTo>
                  <a:lnTo>
                    <a:pt x="366" y="543"/>
                  </a:lnTo>
                  <a:lnTo>
                    <a:pt x="369" y="552"/>
                  </a:lnTo>
                  <a:lnTo>
                    <a:pt x="372" y="568"/>
                  </a:lnTo>
                  <a:lnTo>
                    <a:pt x="375" y="580"/>
                  </a:lnTo>
                  <a:lnTo>
                    <a:pt x="378" y="589"/>
                  </a:lnTo>
                  <a:lnTo>
                    <a:pt x="381" y="601"/>
                  </a:lnTo>
                  <a:lnTo>
                    <a:pt x="384" y="623"/>
                  </a:lnTo>
                  <a:lnTo>
                    <a:pt x="388" y="641"/>
                  </a:lnTo>
                  <a:lnTo>
                    <a:pt x="391" y="650"/>
                  </a:lnTo>
                  <a:lnTo>
                    <a:pt x="394" y="656"/>
                  </a:lnTo>
                  <a:lnTo>
                    <a:pt x="397" y="659"/>
                  </a:lnTo>
                  <a:lnTo>
                    <a:pt x="400" y="665"/>
                  </a:lnTo>
                  <a:lnTo>
                    <a:pt x="403" y="665"/>
                  </a:lnTo>
                  <a:lnTo>
                    <a:pt x="406" y="665"/>
                  </a:lnTo>
                  <a:lnTo>
                    <a:pt x="409" y="665"/>
                  </a:lnTo>
                  <a:lnTo>
                    <a:pt x="412" y="671"/>
                  </a:lnTo>
                  <a:lnTo>
                    <a:pt x="415" y="675"/>
                  </a:lnTo>
                  <a:lnTo>
                    <a:pt x="418" y="681"/>
                  </a:lnTo>
                  <a:lnTo>
                    <a:pt x="421" y="684"/>
                  </a:lnTo>
                  <a:lnTo>
                    <a:pt x="424" y="684"/>
                  </a:lnTo>
                  <a:lnTo>
                    <a:pt x="427" y="684"/>
                  </a:lnTo>
                  <a:lnTo>
                    <a:pt x="430" y="684"/>
                  </a:lnTo>
                  <a:lnTo>
                    <a:pt x="433" y="687"/>
                  </a:lnTo>
                  <a:lnTo>
                    <a:pt x="436" y="690"/>
                  </a:lnTo>
                  <a:lnTo>
                    <a:pt x="439" y="693"/>
                  </a:lnTo>
                  <a:lnTo>
                    <a:pt x="442" y="693"/>
                  </a:lnTo>
                  <a:lnTo>
                    <a:pt x="446" y="696"/>
                  </a:lnTo>
                  <a:lnTo>
                    <a:pt x="449" y="699"/>
                  </a:lnTo>
                  <a:lnTo>
                    <a:pt x="452" y="702"/>
                  </a:lnTo>
                  <a:lnTo>
                    <a:pt x="455" y="705"/>
                  </a:lnTo>
                  <a:lnTo>
                    <a:pt x="458" y="708"/>
                  </a:lnTo>
                  <a:lnTo>
                    <a:pt x="461" y="705"/>
                  </a:lnTo>
                  <a:lnTo>
                    <a:pt x="464" y="705"/>
                  </a:lnTo>
                  <a:lnTo>
                    <a:pt x="467" y="705"/>
                  </a:lnTo>
                  <a:lnTo>
                    <a:pt x="470" y="708"/>
                  </a:lnTo>
                  <a:lnTo>
                    <a:pt x="473" y="708"/>
                  </a:lnTo>
                  <a:lnTo>
                    <a:pt x="476" y="711"/>
                  </a:lnTo>
                  <a:lnTo>
                    <a:pt x="479" y="711"/>
                  </a:lnTo>
                  <a:lnTo>
                    <a:pt x="482" y="711"/>
                  </a:lnTo>
                  <a:lnTo>
                    <a:pt x="485" y="714"/>
                  </a:lnTo>
                  <a:lnTo>
                    <a:pt x="488" y="714"/>
                  </a:lnTo>
                  <a:lnTo>
                    <a:pt x="491" y="717"/>
                  </a:lnTo>
                  <a:lnTo>
                    <a:pt x="494" y="720"/>
                  </a:lnTo>
                  <a:lnTo>
                    <a:pt x="497" y="720"/>
                  </a:lnTo>
                  <a:lnTo>
                    <a:pt x="500" y="723"/>
                  </a:lnTo>
                  <a:lnTo>
                    <a:pt x="504" y="723"/>
                  </a:lnTo>
                  <a:lnTo>
                    <a:pt x="507" y="723"/>
                  </a:lnTo>
                  <a:lnTo>
                    <a:pt x="510" y="723"/>
                  </a:lnTo>
                  <a:lnTo>
                    <a:pt x="513" y="723"/>
                  </a:lnTo>
                  <a:lnTo>
                    <a:pt x="516" y="723"/>
                  </a:lnTo>
                  <a:lnTo>
                    <a:pt x="519" y="726"/>
                  </a:lnTo>
                  <a:lnTo>
                    <a:pt x="522" y="726"/>
                  </a:lnTo>
                  <a:lnTo>
                    <a:pt x="525" y="729"/>
                  </a:lnTo>
                  <a:lnTo>
                    <a:pt x="528" y="729"/>
                  </a:lnTo>
                  <a:lnTo>
                    <a:pt x="531" y="729"/>
                  </a:lnTo>
                  <a:lnTo>
                    <a:pt x="534" y="729"/>
                  </a:lnTo>
                  <a:lnTo>
                    <a:pt x="537" y="729"/>
                  </a:lnTo>
                  <a:lnTo>
                    <a:pt x="540" y="729"/>
                  </a:lnTo>
                  <a:lnTo>
                    <a:pt x="543" y="729"/>
                  </a:lnTo>
                  <a:lnTo>
                    <a:pt x="546" y="729"/>
                  </a:lnTo>
                  <a:lnTo>
                    <a:pt x="549" y="729"/>
                  </a:lnTo>
                  <a:lnTo>
                    <a:pt x="552" y="729"/>
                  </a:lnTo>
                  <a:lnTo>
                    <a:pt x="555" y="733"/>
                  </a:lnTo>
                  <a:lnTo>
                    <a:pt x="559" y="733"/>
                  </a:lnTo>
                  <a:lnTo>
                    <a:pt x="562" y="733"/>
                  </a:lnTo>
                  <a:lnTo>
                    <a:pt x="565" y="729"/>
                  </a:lnTo>
                  <a:lnTo>
                    <a:pt x="568" y="729"/>
                  </a:lnTo>
                  <a:lnTo>
                    <a:pt x="571" y="729"/>
                  </a:lnTo>
                  <a:lnTo>
                    <a:pt x="574" y="729"/>
                  </a:lnTo>
                  <a:lnTo>
                    <a:pt x="577" y="733"/>
                  </a:lnTo>
                  <a:lnTo>
                    <a:pt x="580" y="733"/>
                  </a:lnTo>
                  <a:lnTo>
                    <a:pt x="583" y="733"/>
                  </a:lnTo>
                  <a:lnTo>
                    <a:pt x="586" y="736"/>
                  </a:lnTo>
                  <a:lnTo>
                    <a:pt x="589" y="736"/>
                  </a:lnTo>
                  <a:lnTo>
                    <a:pt x="592" y="736"/>
                  </a:lnTo>
                  <a:lnTo>
                    <a:pt x="595" y="736"/>
                  </a:lnTo>
                  <a:lnTo>
                    <a:pt x="598" y="736"/>
                  </a:lnTo>
                  <a:lnTo>
                    <a:pt x="601" y="736"/>
                  </a:lnTo>
                  <a:lnTo>
                    <a:pt x="604" y="736"/>
                  </a:lnTo>
                  <a:lnTo>
                    <a:pt x="607" y="736"/>
                  </a:lnTo>
                  <a:lnTo>
                    <a:pt x="610" y="736"/>
                  </a:lnTo>
                  <a:lnTo>
                    <a:pt x="613" y="736"/>
                  </a:lnTo>
                  <a:lnTo>
                    <a:pt x="617" y="736"/>
                  </a:lnTo>
                  <a:lnTo>
                    <a:pt x="620" y="736"/>
                  </a:lnTo>
                  <a:lnTo>
                    <a:pt x="623" y="736"/>
                  </a:lnTo>
                  <a:lnTo>
                    <a:pt x="626" y="736"/>
                  </a:lnTo>
                  <a:lnTo>
                    <a:pt x="629" y="736"/>
                  </a:lnTo>
                  <a:lnTo>
                    <a:pt x="632" y="736"/>
                  </a:lnTo>
                  <a:lnTo>
                    <a:pt x="635" y="733"/>
                  </a:lnTo>
                  <a:lnTo>
                    <a:pt x="638" y="733"/>
                  </a:lnTo>
                  <a:lnTo>
                    <a:pt x="641" y="733"/>
                  </a:lnTo>
                  <a:lnTo>
                    <a:pt x="644" y="736"/>
                  </a:lnTo>
                  <a:lnTo>
                    <a:pt x="647" y="736"/>
                  </a:lnTo>
                  <a:lnTo>
                    <a:pt x="650" y="736"/>
                  </a:lnTo>
                  <a:lnTo>
                    <a:pt x="653" y="736"/>
                  </a:lnTo>
                  <a:lnTo>
                    <a:pt x="656" y="739"/>
                  </a:lnTo>
                  <a:lnTo>
                    <a:pt x="659" y="739"/>
                  </a:lnTo>
                  <a:lnTo>
                    <a:pt x="662" y="739"/>
                  </a:lnTo>
                  <a:lnTo>
                    <a:pt x="665" y="739"/>
                  </a:lnTo>
                  <a:lnTo>
                    <a:pt x="668" y="739"/>
                  </a:lnTo>
                  <a:lnTo>
                    <a:pt x="671" y="739"/>
                  </a:lnTo>
                  <a:lnTo>
                    <a:pt x="675" y="739"/>
                  </a:lnTo>
                  <a:lnTo>
                    <a:pt x="678" y="739"/>
                  </a:lnTo>
                  <a:lnTo>
                    <a:pt x="681" y="739"/>
                  </a:lnTo>
                  <a:lnTo>
                    <a:pt x="684" y="739"/>
                  </a:lnTo>
                  <a:lnTo>
                    <a:pt x="687" y="739"/>
                  </a:lnTo>
                  <a:lnTo>
                    <a:pt x="690" y="739"/>
                  </a:lnTo>
                  <a:lnTo>
                    <a:pt x="693" y="739"/>
                  </a:lnTo>
                  <a:lnTo>
                    <a:pt x="696" y="739"/>
                  </a:lnTo>
                  <a:lnTo>
                    <a:pt x="699" y="739"/>
                  </a:lnTo>
                  <a:lnTo>
                    <a:pt x="702" y="739"/>
                  </a:lnTo>
                  <a:lnTo>
                    <a:pt x="705" y="739"/>
                  </a:lnTo>
                  <a:lnTo>
                    <a:pt x="708" y="739"/>
                  </a:lnTo>
                  <a:lnTo>
                    <a:pt x="711" y="739"/>
                  </a:lnTo>
                  <a:lnTo>
                    <a:pt x="714" y="739"/>
                  </a:lnTo>
                  <a:lnTo>
                    <a:pt x="717" y="739"/>
                  </a:lnTo>
                  <a:lnTo>
                    <a:pt x="720" y="739"/>
                  </a:lnTo>
                  <a:lnTo>
                    <a:pt x="723" y="739"/>
                  </a:lnTo>
                  <a:lnTo>
                    <a:pt x="726" y="739"/>
                  </a:lnTo>
                  <a:lnTo>
                    <a:pt x="729" y="739"/>
                  </a:lnTo>
                  <a:lnTo>
                    <a:pt x="733" y="739"/>
                  </a:lnTo>
                  <a:lnTo>
                    <a:pt x="736" y="739"/>
                  </a:lnTo>
                  <a:lnTo>
                    <a:pt x="739" y="739"/>
                  </a:lnTo>
                  <a:lnTo>
                    <a:pt x="742" y="739"/>
                  </a:lnTo>
                  <a:lnTo>
                    <a:pt x="745" y="739"/>
                  </a:lnTo>
                  <a:lnTo>
                    <a:pt x="748" y="739"/>
                  </a:lnTo>
                  <a:lnTo>
                    <a:pt x="751" y="739"/>
                  </a:lnTo>
                  <a:lnTo>
                    <a:pt x="754" y="739"/>
                  </a:lnTo>
                  <a:lnTo>
                    <a:pt x="757" y="739"/>
                  </a:lnTo>
                  <a:lnTo>
                    <a:pt x="760" y="739"/>
                  </a:lnTo>
                  <a:lnTo>
                    <a:pt x="763" y="739"/>
                  </a:lnTo>
                  <a:lnTo>
                    <a:pt x="766" y="739"/>
                  </a:lnTo>
                  <a:lnTo>
                    <a:pt x="769" y="739"/>
                  </a:lnTo>
                  <a:lnTo>
                    <a:pt x="772" y="739"/>
                  </a:lnTo>
                  <a:lnTo>
                    <a:pt x="775" y="739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Rectangle 181"/>
            <p:cNvSpPr>
              <a:spLocks noChangeArrowheads="1"/>
            </p:cNvSpPr>
            <p:nvPr/>
          </p:nvSpPr>
          <p:spPr bwMode="auto">
            <a:xfrm>
              <a:off x="2503091" y="973982"/>
              <a:ext cx="1252538" cy="12525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Freeform 242"/>
            <p:cNvSpPr>
              <a:spLocks/>
            </p:cNvSpPr>
            <p:nvPr/>
          </p:nvSpPr>
          <p:spPr bwMode="auto">
            <a:xfrm>
              <a:off x="2511029" y="1045419"/>
              <a:ext cx="1236663" cy="1173163"/>
            </a:xfrm>
            <a:custGeom>
              <a:avLst/>
              <a:gdLst>
                <a:gd name="T0" fmla="*/ 6 w 779"/>
                <a:gd name="T1" fmla="*/ 717 h 739"/>
                <a:gd name="T2" fmla="*/ 22 w 779"/>
                <a:gd name="T3" fmla="*/ 711 h 739"/>
                <a:gd name="T4" fmla="*/ 37 w 779"/>
                <a:gd name="T5" fmla="*/ 699 h 739"/>
                <a:gd name="T6" fmla="*/ 52 w 779"/>
                <a:gd name="T7" fmla="*/ 684 h 739"/>
                <a:gd name="T8" fmla="*/ 68 w 779"/>
                <a:gd name="T9" fmla="*/ 668 h 739"/>
                <a:gd name="T10" fmla="*/ 83 w 779"/>
                <a:gd name="T11" fmla="*/ 644 h 739"/>
                <a:gd name="T12" fmla="*/ 98 w 779"/>
                <a:gd name="T13" fmla="*/ 583 h 739"/>
                <a:gd name="T14" fmla="*/ 113 w 779"/>
                <a:gd name="T15" fmla="*/ 543 h 739"/>
                <a:gd name="T16" fmla="*/ 129 w 779"/>
                <a:gd name="T17" fmla="*/ 473 h 739"/>
                <a:gd name="T18" fmla="*/ 144 w 779"/>
                <a:gd name="T19" fmla="*/ 378 h 739"/>
                <a:gd name="T20" fmla="*/ 159 w 779"/>
                <a:gd name="T21" fmla="*/ 299 h 739"/>
                <a:gd name="T22" fmla="*/ 174 w 779"/>
                <a:gd name="T23" fmla="*/ 256 h 739"/>
                <a:gd name="T24" fmla="*/ 190 w 779"/>
                <a:gd name="T25" fmla="*/ 88 h 739"/>
                <a:gd name="T26" fmla="*/ 205 w 779"/>
                <a:gd name="T27" fmla="*/ 0 h 739"/>
                <a:gd name="T28" fmla="*/ 220 w 779"/>
                <a:gd name="T29" fmla="*/ 46 h 739"/>
                <a:gd name="T30" fmla="*/ 235 w 779"/>
                <a:gd name="T31" fmla="*/ 58 h 739"/>
                <a:gd name="T32" fmla="*/ 251 w 779"/>
                <a:gd name="T33" fmla="*/ 134 h 739"/>
                <a:gd name="T34" fmla="*/ 266 w 779"/>
                <a:gd name="T35" fmla="*/ 229 h 739"/>
                <a:gd name="T36" fmla="*/ 281 w 779"/>
                <a:gd name="T37" fmla="*/ 348 h 739"/>
                <a:gd name="T38" fmla="*/ 297 w 779"/>
                <a:gd name="T39" fmla="*/ 452 h 739"/>
                <a:gd name="T40" fmla="*/ 312 w 779"/>
                <a:gd name="T41" fmla="*/ 534 h 739"/>
                <a:gd name="T42" fmla="*/ 327 w 779"/>
                <a:gd name="T43" fmla="*/ 607 h 739"/>
                <a:gd name="T44" fmla="*/ 342 w 779"/>
                <a:gd name="T45" fmla="*/ 665 h 739"/>
                <a:gd name="T46" fmla="*/ 358 w 779"/>
                <a:gd name="T47" fmla="*/ 690 h 739"/>
                <a:gd name="T48" fmla="*/ 373 w 779"/>
                <a:gd name="T49" fmla="*/ 708 h 739"/>
                <a:gd name="T50" fmla="*/ 388 w 779"/>
                <a:gd name="T51" fmla="*/ 720 h 739"/>
                <a:gd name="T52" fmla="*/ 403 w 779"/>
                <a:gd name="T53" fmla="*/ 729 h 739"/>
                <a:gd name="T54" fmla="*/ 419 w 779"/>
                <a:gd name="T55" fmla="*/ 733 h 739"/>
                <a:gd name="T56" fmla="*/ 434 w 779"/>
                <a:gd name="T57" fmla="*/ 736 h 739"/>
                <a:gd name="T58" fmla="*/ 449 w 779"/>
                <a:gd name="T59" fmla="*/ 736 h 739"/>
                <a:gd name="T60" fmla="*/ 464 w 779"/>
                <a:gd name="T61" fmla="*/ 736 h 739"/>
                <a:gd name="T62" fmla="*/ 480 w 779"/>
                <a:gd name="T63" fmla="*/ 736 h 739"/>
                <a:gd name="T64" fmla="*/ 495 w 779"/>
                <a:gd name="T65" fmla="*/ 736 h 739"/>
                <a:gd name="T66" fmla="*/ 510 w 779"/>
                <a:gd name="T67" fmla="*/ 739 h 739"/>
                <a:gd name="T68" fmla="*/ 526 w 779"/>
                <a:gd name="T69" fmla="*/ 739 h 739"/>
                <a:gd name="T70" fmla="*/ 541 w 779"/>
                <a:gd name="T71" fmla="*/ 739 h 739"/>
                <a:gd name="T72" fmla="*/ 556 w 779"/>
                <a:gd name="T73" fmla="*/ 739 h 739"/>
                <a:gd name="T74" fmla="*/ 571 w 779"/>
                <a:gd name="T75" fmla="*/ 739 h 739"/>
                <a:gd name="T76" fmla="*/ 587 w 779"/>
                <a:gd name="T77" fmla="*/ 739 h 739"/>
                <a:gd name="T78" fmla="*/ 602 w 779"/>
                <a:gd name="T79" fmla="*/ 739 h 739"/>
                <a:gd name="T80" fmla="*/ 617 w 779"/>
                <a:gd name="T81" fmla="*/ 739 h 739"/>
                <a:gd name="T82" fmla="*/ 632 w 779"/>
                <a:gd name="T83" fmla="*/ 739 h 739"/>
                <a:gd name="T84" fmla="*/ 648 w 779"/>
                <a:gd name="T85" fmla="*/ 739 h 739"/>
                <a:gd name="T86" fmla="*/ 663 w 779"/>
                <a:gd name="T87" fmla="*/ 739 h 739"/>
                <a:gd name="T88" fmla="*/ 678 w 779"/>
                <a:gd name="T89" fmla="*/ 739 h 739"/>
                <a:gd name="T90" fmla="*/ 693 w 779"/>
                <a:gd name="T91" fmla="*/ 739 h 739"/>
                <a:gd name="T92" fmla="*/ 709 w 779"/>
                <a:gd name="T93" fmla="*/ 739 h 739"/>
                <a:gd name="T94" fmla="*/ 724 w 779"/>
                <a:gd name="T95" fmla="*/ 739 h 739"/>
                <a:gd name="T96" fmla="*/ 739 w 779"/>
                <a:gd name="T97" fmla="*/ 739 h 739"/>
                <a:gd name="T98" fmla="*/ 755 w 779"/>
                <a:gd name="T99" fmla="*/ 739 h 739"/>
                <a:gd name="T100" fmla="*/ 770 w 779"/>
                <a:gd name="T101" fmla="*/ 733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9" h="739">
                  <a:moveTo>
                    <a:pt x="0" y="739"/>
                  </a:moveTo>
                  <a:lnTo>
                    <a:pt x="0" y="610"/>
                  </a:lnTo>
                  <a:lnTo>
                    <a:pt x="0" y="653"/>
                  </a:lnTo>
                  <a:lnTo>
                    <a:pt x="3" y="699"/>
                  </a:lnTo>
                  <a:lnTo>
                    <a:pt x="6" y="717"/>
                  </a:lnTo>
                  <a:lnTo>
                    <a:pt x="10" y="720"/>
                  </a:lnTo>
                  <a:lnTo>
                    <a:pt x="13" y="720"/>
                  </a:lnTo>
                  <a:lnTo>
                    <a:pt x="16" y="717"/>
                  </a:lnTo>
                  <a:lnTo>
                    <a:pt x="19" y="714"/>
                  </a:lnTo>
                  <a:lnTo>
                    <a:pt x="22" y="711"/>
                  </a:lnTo>
                  <a:lnTo>
                    <a:pt x="25" y="705"/>
                  </a:lnTo>
                  <a:lnTo>
                    <a:pt x="28" y="705"/>
                  </a:lnTo>
                  <a:lnTo>
                    <a:pt x="31" y="702"/>
                  </a:lnTo>
                  <a:lnTo>
                    <a:pt x="34" y="699"/>
                  </a:lnTo>
                  <a:lnTo>
                    <a:pt x="37" y="699"/>
                  </a:lnTo>
                  <a:lnTo>
                    <a:pt x="40" y="699"/>
                  </a:lnTo>
                  <a:lnTo>
                    <a:pt x="43" y="690"/>
                  </a:lnTo>
                  <a:lnTo>
                    <a:pt x="46" y="681"/>
                  </a:lnTo>
                  <a:lnTo>
                    <a:pt x="49" y="678"/>
                  </a:lnTo>
                  <a:lnTo>
                    <a:pt x="52" y="684"/>
                  </a:lnTo>
                  <a:lnTo>
                    <a:pt x="55" y="690"/>
                  </a:lnTo>
                  <a:lnTo>
                    <a:pt x="58" y="690"/>
                  </a:lnTo>
                  <a:lnTo>
                    <a:pt x="61" y="678"/>
                  </a:lnTo>
                  <a:lnTo>
                    <a:pt x="64" y="671"/>
                  </a:lnTo>
                  <a:lnTo>
                    <a:pt x="68" y="668"/>
                  </a:lnTo>
                  <a:lnTo>
                    <a:pt x="71" y="662"/>
                  </a:lnTo>
                  <a:lnTo>
                    <a:pt x="74" y="641"/>
                  </a:lnTo>
                  <a:lnTo>
                    <a:pt x="77" y="629"/>
                  </a:lnTo>
                  <a:lnTo>
                    <a:pt x="80" y="641"/>
                  </a:lnTo>
                  <a:lnTo>
                    <a:pt x="83" y="644"/>
                  </a:lnTo>
                  <a:lnTo>
                    <a:pt x="86" y="632"/>
                  </a:lnTo>
                  <a:lnTo>
                    <a:pt x="89" y="626"/>
                  </a:lnTo>
                  <a:lnTo>
                    <a:pt x="92" y="607"/>
                  </a:lnTo>
                  <a:lnTo>
                    <a:pt x="95" y="586"/>
                  </a:lnTo>
                  <a:lnTo>
                    <a:pt x="98" y="583"/>
                  </a:lnTo>
                  <a:lnTo>
                    <a:pt x="101" y="577"/>
                  </a:lnTo>
                  <a:lnTo>
                    <a:pt x="104" y="555"/>
                  </a:lnTo>
                  <a:lnTo>
                    <a:pt x="107" y="558"/>
                  </a:lnTo>
                  <a:lnTo>
                    <a:pt x="110" y="558"/>
                  </a:lnTo>
                  <a:lnTo>
                    <a:pt x="113" y="543"/>
                  </a:lnTo>
                  <a:lnTo>
                    <a:pt x="116" y="540"/>
                  </a:lnTo>
                  <a:lnTo>
                    <a:pt x="119" y="534"/>
                  </a:lnTo>
                  <a:lnTo>
                    <a:pt x="122" y="525"/>
                  </a:lnTo>
                  <a:lnTo>
                    <a:pt x="126" y="497"/>
                  </a:lnTo>
                  <a:lnTo>
                    <a:pt x="129" y="473"/>
                  </a:lnTo>
                  <a:lnTo>
                    <a:pt x="132" y="449"/>
                  </a:lnTo>
                  <a:lnTo>
                    <a:pt x="135" y="449"/>
                  </a:lnTo>
                  <a:lnTo>
                    <a:pt x="138" y="452"/>
                  </a:lnTo>
                  <a:lnTo>
                    <a:pt x="141" y="418"/>
                  </a:lnTo>
                  <a:lnTo>
                    <a:pt x="144" y="378"/>
                  </a:lnTo>
                  <a:lnTo>
                    <a:pt x="147" y="360"/>
                  </a:lnTo>
                  <a:lnTo>
                    <a:pt x="150" y="351"/>
                  </a:lnTo>
                  <a:lnTo>
                    <a:pt x="153" y="348"/>
                  </a:lnTo>
                  <a:lnTo>
                    <a:pt x="156" y="326"/>
                  </a:lnTo>
                  <a:lnTo>
                    <a:pt x="159" y="299"/>
                  </a:lnTo>
                  <a:lnTo>
                    <a:pt x="162" y="272"/>
                  </a:lnTo>
                  <a:lnTo>
                    <a:pt x="165" y="207"/>
                  </a:lnTo>
                  <a:lnTo>
                    <a:pt x="168" y="180"/>
                  </a:lnTo>
                  <a:lnTo>
                    <a:pt x="171" y="235"/>
                  </a:lnTo>
                  <a:lnTo>
                    <a:pt x="174" y="256"/>
                  </a:lnTo>
                  <a:lnTo>
                    <a:pt x="177" y="204"/>
                  </a:lnTo>
                  <a:lnTo>
                    <a:pt x="181" y="155"/>
                  </a:lnTo>
                  <a:lnTo>
                    <a:pt x="184" y="159"/>
                  </a:lnTo>
                  <a:lnTo>
                    <a:pt x="187" y="116"/>
                  </a:lnTo>
                  <a:lnTo>
                    <a:pt x="190" y="88"/>
                  </a:lnTo>
                  <a:lnTo>
                    <a:pt x="193" y="70"/>
                  </a:lnTo>
                  <a:lnTo>
                    <a:pt x="196" y="101"/>
                  </a:lnTo>
                  <a:lnTo>
                    <a:pt x="199" y="149"/>
                  </a:lnTo>
                  <a:lnTo>
                    <a:pt x="202" y="79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33"/>
                  </a:lnTo>
                  <a:lnTo>
                    <a:pt x="214" y="30"/>
                  </a:lnTo>
                  <a:lnTo>
                    <a:pt x="217" y="33"/>
                  </a:lnTo>
                  <a:lnTo>
                    <a:pt x="220" y="46"/>
                  </a:lnTo>
                  <a:lnTo>
                    <a:pt x="223" y="39"/>
                  </a:lnTo>
                  <a:lnTo>
                    <a:pt x="226" y="30"/>
                  </a:lnTo>
                  <a:lnTo>
                    <a:pt x="229" y="33"/>
                  </a:lnTo>
                  <a:lnTo>
                    <a:pt x="232" y="49"/>
                  </a:lnTo>
                  <a:lnTo>
                    <a:pt x="235" y="58"/>
                  </a:lnTo>
                  <a:lnTo>
                    <a:pt x="239" y="82"/>
                  </a:lnTo>
                  <a:lnTo>
                    <a:pt x="242" y="73"/>
                  </a:lnTo>
                  <a:lnTo>
                    <a:pt x="245" y="52"/>
                  </a:lnTo>
                  <a:lnTo>
                    <a:pt x="248" y="76"/>
                  </a:lnTo>
                  <a:lnTo>
                    <a:pt x="251" y="134"/>
                  </a:lnTo>
                  <a:lnTo>
                    <a:pt x="254" y="125"/>
                  </a:lnTo>
                  <a:lnTo>
                    <a:pt x="257" y="140"/>
                  </a:lnTo>
                  <a:lnTo>
                    <a:pt x="260" y="214"/>
                  </a:lnTo>
                  <a:lnTo>
                    <a:pt x="263" y="232"/>
                  </a:lnTo>
                  <a:lnTo>
                    <a:pt x="266" y="229"/>
                  </a:lnTo>
                  <a:lnTo>
                    <a:pt x="269" y="256"/>
                  </a:lnTo>
                  <a:lnTo>
                    <a:pt x="272" y="281"/>
                  </a:lnTo>
                  <a:lnTo>
                    <a:pt x="275" y="302"/>
                  </a:lnTo>
                  <a:lnTo>
                    <a:pt x="278" y="333"/>
                  </a:lnTo>
                  <a:lnTo>
                    <a:pt x="281" y="348"/>
                  </a:lnTo>
                  <a:lnTo>
                    <a:pt x="284" y="360"/>
                  </a:lnTo>
                  <a:lnTo>
                    <a:pt x="287" y="400"/>
                  </a:lnTo>
                  <a:lnTo>
                    <a:pt x="290" y="427"/>
                  </a:lnTo>
                  <a:lnTo>
                    <a:pt x="293" y="433"/>
                  </a:lnTo>
                  <a:lnTo>
                    <a:pt x="297" y="452"/>
                  </a:lnTo>
                  <a:lnTo>
                    <a:pt x="300" y="473"/>
                  </a:lnTo>
                  <a:lnTo>
                    <a:pt x="303" y="494"/>
                  </a:lnTo>
                  <a:lnTo>
                    <a:pt x="306" y="513"/>
                  </a:lnTo>
                  <a:lnTo>
                    <a:pt x="309" y="522"/>
                  </a:lnTo>
                  <a:lnTo>
                    <a:pt x="312" y="534"/>
                  </a:lnTo>
                  <a:lnTo>
                    <a:pt x="315" y="562"/>
                  </a:lnTo>
                  <a:lnTo>
                    <a:pt x="318" y="565"/>
                  </a:lnTo>
                  <a:lnTo>
                    <a:pt x="321" y="568"/>
                  </a:lnTo>
                  <a:lnTo>
                    <a:pt x="324" y="583"/>
                  </a:lnTo>
                  <a:lnTo>
                    <a:pt x="327" y="607"/>
                  </a:lnTo>
                  <a:lnTo>
                    <a:pt x="330" y="626"/>
                  </a:lnTo>
                  <a:lnTo>
                    <a:pt x="333" y="635"/>
                  </a:lnTo>
                  <a:lnTo>
                    <a:pt x="336" y="650"/>
                  </a:lnTo>
                  <a:lnTo>
                    <a:pt x="339" y="662"/>
                  </a:lnTo>
                  <a:lnTo>
                    <a:pt x="342" y="665"/>
                  </a:lnTo>
                  <a:lnTo>
                    <a:pt x="345" y="668"/>
                  </a:lnTo>
                  <a:lnTo>
                    <a:pt x="348" y="678"/>
                  </a:lnTo>
                  <a:lnTo>
                    <a:pt x="352" y="687"/>
                  </a:lnTo>
                  <a:lnTo>
                    <a:pt x="355" y="690"/>
                  </a:lnTo>
                  <a:lnTo>
                    <a:pt x="358" y="690"/>
                  </a:lnTo>
                  <a:lnTo>
                    <a:pt x="361" y="696"/>
                  </a:lnTo>
                  <a:lnTo>
                    <a:pt x="364" y="699"/>
                  </a:lnTo>
                  <a:lnTo>
                    <a:pt x="367" y="705"/>
                  </a:lnTo>
                  <a:lnTo>
                    <a:pt x="370" y="705"/>
                  </a:lnTo>
                  <a:lnTo>
                    <a:pt x="373" y="708"/>
                  </a:lnTo>
                  <a:lnTo>
                    <a:pt x="376" y="714"/>
                  </a:lnTo>
                  <a:lnTo>
                    <a:pt x="379" y="717"/>
                  </a:lnTo>
                  <a:lnTo>
                    <a:pt x="382" y="717"/>
                  </a:lnTo>
                  <a:lnTo>
                    <a:pt x="385" y="720"/>
                  </a:lnTo>
                  <a:lnTo>
                    <a:pt x="388" y="720"/>
                  </a:lnTo>
                  <a:lnTo>
                    <a:pt x="391" y="726"/>
                  </a:lnTo>
                  <a:lnTo>
                    <a:pt x="394" y="726"/>
                  </a:lnTo>
                  <a:lnTo>
                    <a:pt x="397" y="729"/>
                  </a:lnTo>
                  <a:lnTo>
                    <a:pt x="400" y="729"/>
                  </a:lnTo>
                  <a:lnTo>
                    <a:pt x="403" y="729"/>
                  </a:lnTo>
                  <a:lnTo>
                    <a:pt x="406" y="729"/>
                  </a:lnTo>
                  <a:lnTo>
                    <a:pt x="410" y="729"/>
                  </a:lnTo>
                  <a:lnTo>
                    <a:pt x="413" y="733"/>
                  </a:lnTo>
                  <a:lnTo>
                    <a:pt x="416" y="733"/>
                  </a:lnTo>
                  <a:lnTo>
                    <a:pt x="419" y="733"/>
                  </a:lnTo>
                  <a:lnTo>
                    <a:pt x="422" y="733"/>
                  </a:lnTo>
                  <a:lnTo>
                    <a:pt x="425" y="733"/>
                  </a:lnTo>
                  <a:lnTo>
                    <a:pt x="428" y="736"/>
                  </a:lnTo>
                  <a:lnTo>
                    <a:pt x="431" y="736"/>
                  </a:lnTo>
                  <a:lnTo>
                    <a:pt x="434" y="736"/>
                  </a:lnTo>
                  <a:lnTo>
                    <a:pt x="437" y="736"/>
                  </a:lnTo>
                  <a:lnTo>
                    <a:pt x="440" y="736"/>
                  </a:lnTo>
                  <a:lnTo>
                    <a:pt x="443" y="736"/>
                  </a:lnTo>
                  <a:lnTo>
                    <a:pt x="446" y="736"/>
                  </a:lnTo>
                  <a:lnTo>
                    <a:pt x="449" y="736"/>
                  </a:lnTo>
                  <a:lnTo>
                    <a:pt x="452" y="736"/>
                  </a:lnTo>
                  <a:lnTo>
                    <a:pt x="455" y="739"/>
                  </a:lnTo>
                  <a:lnTo>
                    <a:pt x="458" y="739"/>
                  </a:lnTo>
                  <a:lnTo>
                    <a:pt x="461" y="736"/>
                  </a:lnTo>
                  <a:lnTo>
                    <a:pt x="464" y="736"/>
                  </a:lnTo>
                  <a:lnTo>
                    <a:pt x="468" y="736"/>
                  </a:lnTo>
                  <a:lnTo>
                    <a:pt x="471" y="736"/>
                  </a:lnTo>
                  <a:lnTo>
                    <a:pt x="474" y="736"/>
                  </a:lnTo>
                  <a:lnTo>
                    <a:pt x="477" y="736"/>
                  </a:lnTo>
                  <a:lnTo>
                    <a:pt x="480" y="736"/>
                  </a:lnTo>
                  <a:lnTo>
                    <a:pt x="483" y="736"/>
                  </a:lnTo>
                  <a:lnTo>
                    <a:pt x="486" y="736"/>
                  </a:lnTo>
                  <a:lnTo>
                    <a:pt x="489" y="736"/>
                  </a:lnTo>
                  <a:lnTo>
                    <a:pt x="492" y="736"/>
                  </a:lnTo>
                  <a:lnTo>
                    <a:pt x="495" y="736"/>
                  </a:lnTo>
                  <a:lnTo>
                    <a:pt x="498" y="736"/>
                  </a:lnTo>
                  <a:lnTo>
                    <a:pt x="501" y="736"/>
                  </a:lnTo>
                  <a:lnTo>
                    <a:pt x="504" y="736"/>
                  </a:lnTo>
                  <a:lnTo>
                    <a:pt x="507" y="736"/>
                  </a:lnTo>
                  <a:lnTo>
                    <a:pt x="510" y="739"/>
                  </a:lnTo>
                  <a:lnTo>
                    <a:pt x="513" y="739"/>
                  </a:lnTo>
                  <a:lnTo>
                    <a:pt x="516" y="739"/>
                  </a:lnTo>
                  <a:lnTo>
                    <a:pt x="519" y="739"/>
                  </a:lnTo>
                  <a:lnTo>
                    <a:pt x="522" y="739"/>
                  </a:lnTo>
                  <a:lnTo>
                    <a:pt x="526" y="739"/>
                  </a:lnTo>
                  <a:lnTo>
                    <a:pt x="529" y="739"/>
                  </a:lnTo>
                  <a:lnTo>
                    <a:pt x="532" y="739"/>
                  </a:lnTo>
                  <a:lnTo>
                    <a:pt x="535" y="739"/>
                  </a:lnTo>
                  <a:lnTo>
                    <a:pt x="538" y="739"/>
                  </a:lnTo>
                  <a:lnTo>
                    <a:pt x="541" y="739"/>
                  </a:lnTo>
                  <a:lnTo>
                    <a:pt x="544" y="739"/>
                  </a:lnTo>
                  <a:lnTo>
                    <a:pt x="547" y="739"/>
                  </a:lnTo>
                  <a:lnTo>
                    <a:pt x="550" y="739"/>
                  </a:lnTo>
                  <a:lnTo>
                    <a:pt x="553" y="739"/>
                  </a:lnTo>
                  <a:lnTo>
                    <a:pt x="556" y="739"/>
                  </a:lnTo>
                  <a:lnTo>
                    <a:pt x="559" y="739"/>
                  </a:lnTo>
                  <a:lnTo>
                    <a:pt x="562" y="739"/>
                  </a:lnTo>
                  <a:lnTo>
                    <a:pt x="565" y="739"/>
                  </a:lnTo>
                  <a:lnTo>
                    <a:pt x="568" y="739"/>
                  </a:lnTo>
                  <a:lnTo>
                    <a:pt x="571" y="739"/>
                  </a:lnTo>
                  <a:lnTo>
                    <a:pt x="574" y="739"/>
                  </a:lnTo>
                  <a:lnTo>
                    <a:pt x="577" y="739"/>
                  </a:lnTo>
                  <a:lnTo>
                    <a:pt x="581" y="739"/>
                  </a:lnTo>
                  <a:lnTo>
                    <a:pt x="584" y="739"/>
                  </a:lnTo>
                  <a:lnTo>
                    <a:pt x="587" y="739"/>
                  </a:lnTo>
                  <a:lnTo>
                    <a:pt x="590" y="739"/>
                  </a:lnTo>
                  <a:lnTo>
                    <a:pt x="593" y="739"/>
                  </a:lnTo>
                  <a:lnTo>
                    <a:pt x="596" y="739"/>
                  </a:lnTo>
                  <a:lnTo>
                    <a:pt x="599" y="739"/>
                  </a:lnTo>
                  <a:lnTo>
                    <a:pt x="602" y="739"/>
                  </a:lnTo>
                  <a:lnTo>
                    <a:pt x="605" y="739"/>
                  </a:lnTo>
                  <a:lnTo>
                    <a:pt x="608" y="739"/>
                  </a:lnTo>
                  <a:lnTo>
                    <a:pt x="611" y="739"/>
                  </a:lnTo>
                  <a:lnTo>
                    <a:pt x="614" y="739"/>
                  </a:lnTo>
                  <a:lnTo>
                    <a:pt x="617" y="739"/>
                  </a:lnTo>
                  <a:lnTo>
                    <a:pt x="620" y="739"/>
                  </a:lnTo>
                  <a:lnTo>
                    <a:pt x="623" y="739"/>
                  </a:lnTo>
                  <a:lnTo>
                    <a:pt x="626" y="739"/>
                  </a:lnTo>
                  <a:lnTo>
                    <a:pt x="629" y="739"/>
                  </a:lnTo>
                  <a:lnTo>
                    <a:pt x="632" y="739"/>
                  </a:lnTo>
                  <a:lnTo>
                    <a:pt x="635" y="739"/>
                  </a:lnTo>
                  <a:lnTo>
                    <a:pt x="639" y="739"/>
                  </a:lnTo>
                  <a:lnTo>
                    <a:pt x="642" y="739"/>
                  </a:lnTo>
                  <a:lnTo>
                    <a:pt x="645" y="739"/>
                  </a:lnTo>
                  <a:lnTo>
                    <a:pt x="648" y="739"/>
                  </a:lnTo>
                  <a:lnTo>
                    <a:pt x="651" y="739"/>
                  </a:lnTo>
                  <a:lnTo>
                    <a:pt x="654" y="739"/>
                  </a:lnTo>
                  <a:lnTo>
                    <a:pt x="657" y="739"/>
                  </a:lnTo>
                  <a:lnTo>
                    <a:pt x="660" y="739"/>
                  </a:lnTo>
                  <a:lnTo>
                    <a:pt x="663" y="739"/>
                  </a:lnTo>
                  <a:lnTo>
                    <a:pt x="666" y="739"/>
                  </a:lnTo>
                  <a:lnTo>
                    <a:pt x="669" y="739"/>
                  </a:lnTo>
                  <a:lnTo>
                    <a:pt x="672" y="739"/>
                  </a:lnTo>
                  <a:lnTo>
                    <a:pt x="675" y="739"/>
                  </a:lnTo>
                  <a:lnTo>
                    <a:pt x="678" y="739"/>
                  </a:lnTo>
                  <a:lnTo>
                    <a:pt x="681" y="739"/>
                  </a:lnTo>
                  <a:lnTo>
                    <a:pt x="684" y="739"/>
                  </a:lnTo>
                  <a:lnTo>
                    <a:pt x="687" y="739"/>
                  </a:lnTo>
                  <a:lnTo>
                    <a:pt x="690" y="739"/>
                  </a:lnTo>
                  <a:lnTo>
                    <a:pt x="693" y="739"/>
                  </a:lnTo>
                  <a:lnTo>
                    <a:pt x="697" y="739"/>
                  </a:lnTo>
                  <a:lnTo>
                    <a:pt x="700" y="739"/>
                  </a:lnTo>
                  <a:lnTo>
                    <a:pt x="703" y="739"/>
                  </a:lnTo>
                  <a:lnTo>
                    <a:pt x="706" y="739"/>
                  </a:lnTo>
                  <a:lnTo>
                    <a:pt x="709" y="739"/>
                  </a:lnTo>
                  <a:lnTo>
                    <a:pt x="712" y="739"/>
                  </a:lnTo>
                  <a:lnTo>
                    <a:pt x="715" y="739"/>
                  </a:lnTo>
                  <a:lnTo>
                    <a:pt x="718" y="739"/>
                  </a:lnTo>
                  <a:lnTo>
                    <a:pt x="721" y="739"/>
                  </a:lnTo>
                  <a:lnTo>
                    <a:pt x="724" y="739"/>
                  </a:lnTo>
                  <a:lnTo>
                    <a:pt x="727" y="739"/>
                  </a:lnTo>
                  <a:lnTo>
                    <a:pt x="730" y="739"/>
                  </a:lnTo>
                  <a:lnTo>
                    <a:pt x="733" y="739"/>
                  </a:lnTo>
                  <a:lnTo>
                    <a:pt x="736" y="739"/>
                  </a:lnTo>
                  <a:lnTo>
                    <a:pt x="739" y="739"/>
                  </a:lnTo>
                  <a:lnTo>
                    <a:pt x="742" y="739"/>
                  </a:lnTo>
                  <a:lnTo>
                    <a:pt x="745" y="739"/>
                  </a:lnTo>
                  <a:lnTo>
                    <a:pt x="748" y="739"/>
                  </a:lnTo>
                  <a:lnTo>
                    <a:pt x="752" y="739"/>
                  </a:lnTo>
                  <a:lnTo>
                    <a:pt x="755" y="739"/>
                  </a:lnTo>
                  <a:lnTo>
                    <a:pt x="758" y="739"/>
                  </a:lnTo>
                  <a:lnTo>
                    <a:pt x="761" y="739"/>
                  </a:lnTo>
                  <a:lnTo>
                    <a:pt x="764" y="739"/>
                  </a:lnTo>
                  <a:lnTo>
                    <a:pt x="767" y="739"/>
                  </a:lnTo>
                  <a:lnTo>
                    <a:pt x="770" y="733"/>
                  </a:lnTo>
                  <a:lnTo>
                    <a:pt x="773" y="717"/>
                  </a:lnTo>
                  <a:lnTo>
                    <a:pt x="776" y="705"/>
                  </a:lnTo>
                  <a:lnTo>
                    <a:pt x="779" y="739"/>
                  </a:lnTo>
                  <a:lnTo>
                    <a:pt x="0" y="73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Freeform 251"/>
            <p:cNvSpPr>
              <a:spLocks/>
            </p:cNvSpPr>
            <p:nvPr/>
          </p:nvSpPr>
          <p:spPr bwMode="auto">
            <a:xfrm>
              <a:off x="2511029" y="1045419"/>
              <a:ext cx="1231900" cy="1173163"/>
            </a:xfrm>
            <a:custGeom>
              <a:avLst/>
              <a:gdLst>
                <a:gd name="T0" fmla="*/ 10 w 776"/>
                <a:gd name="T1" fmla="*/ 739 h 739"/>
                <a:gd name="T2" fmla="*/ 25 w 776"/>
                <a:gd name="T3" fmla="*/ 739 h 739"/>
                <a:gd name="T4" fmla="*/ 40 w 776"/>
                <a:gd name="T5" fmla="*/ 739 h 739"/>
                <a:gd name="T6" fmla="*/ 55 w 776"/>
                <a:gd name="T7" fmla="*/ 736 h 739"/>
                <a:gd name="T8" fmla="*/ 71 w 776"/>
                <a:gd name="T9" fmla="*/ 733 h 739"/>
                <a:gd name="T10" fmla="*/ 86 w 776"/>
                <a:gd name="T11" fmla="*/ 723 h 739"/>
                <a:gd name="T12" fmla="*/ 101 w 776"/>
                <a:gd name="T13" fmla="*/ 705 h 739"/>
                <a:gd name="T14" fmla="*/ 116 w 776"/>
                <a:gd name="T15" fmla="*/ 699 h 739"/>
                <a:gd name="T16" fmla="*/ 132 w 776"/>
                <a:gd name="T17" fmla="*/ 702 h 739"/>
                <a:gd name="T18" fmla="*/ 147 w 776"/>
                <a:gd name="T19" fmla="*/ 653 h 739"/>
                <a:gd name="T20" fmla="*/ 162 w 776"/>
                <a:gd name="T21" fmla="*/ 623 h 739"/>
                <a:gd name="T22" fmla="*/ 177 w 776"/>
                <a:gd name="T23" fmla="*/ 558 h 739"/>
                <a:gd name="T24" fmla="*/ 193 w 776"/>
                <a:gd name="T25" fmla="*/ 458 h 739"/>
                <a:gd name="T26" fmla="*/ 208 w 776"/>
                <a:gd name="T27" fmla="*/ 366 h 739"/>
                <a:gd name="T28" fmla="*/ 223 w 776"/>
                <a:gd name="T29" fmla="*/ 299 h 739"/>
                <a:gd name="T30" fmla="*/ 239 w 776"/>
                <a:gd name="T31" fmla="*/ 180 h 739"/>
                <a:gd name="T32" fmla="*/ 254 w 776"/>
                <a:gd name="T33" fmla="*/ 33 h 739"/>
                <a:gd name="T34" fmla="*/ 269 w 776"/>
                <a:gd name="T35" fmla="*/ 18 h 739"/>
                <a:gd name="T36" fmla="*/ 284 w 776"/>
                <a:gd name="T37" fmla="*/ 30 h 739"/>
                <a:gd name="T38" fmla="*/ 300 w 776"/>
                <a:gd name="T39" fmla="*/ 61 h 739"/>
                <a:gd name="T40" fmla="*/ 315 w 776"/>
                <a:gd name="T41" fmla="*/ 238 h 739"/>
                <a:gd name="T42" fmla="*/ 330 w 776"/>
                <a:gd name="T43" fmla="*/ 265 h 739"/>
                <a:gd name="T44" fmla="*/ 345 w 776"/>
                <a:gd name="T45" fmla="*/ 372 h 739"/>
                <a:gd name="T46" fmla="*/ 361 w 776"/>
                <a:gd name="T47" fmla="*/ 504 h 739"/>
                <a:gd name="T48" fmla="*/ 376 w 776"/>
                <a:gd name="T49" fmla="*/ 528 h 739"/>
                <a:gd name="T50" fmla="*/ 391 w 776"/>
                <a:gd name="T51" fmla="*/ 623 h 739"/>
                <a:gd name="T52" fmla="*/ 406 w 776"/>
                <a:gd name="T53" fmla="*/ 671 h 739"/>
                <a:gd name="T54" fmla="*/ 422 w 776"/>
                <a:gd name="T55" fmla="*/ 653 h 739"/>
                <a:gd name="T56" fmla="*/ 437 w 776"/>
                <a:gd name="T57" fmla="*/ 696 h 739"/>
                <a:gd name="T58" fmla="*/ 452 w 776"/>
                <a:gd name="T59" fmla="*/ 708 h 739"/>
                <a:gd name="T60" fmla="*/ 468 w 776"/>
                <a:gd name="T61" fmla="*/ 696 h 739"/>
                <a:gd name="T62" fmla="*/ 483 w 776"/>
                <a:gd name="T63" fmla="*/ 711 h 739"/>
                <a:gd name="T64" fmla="*/ 498 w 776"/>
                <a:gd name="T65" fmla="*/ 711 h 739"/>
                <a:gd name="T66" fmla="*/ 513 w 776"/>
                <a:gd name="T67" fmla="*/ 708 h 739"/>
                <a:gd name="T68" fmla="*/ 529 w 776"/>
                <a:gd name="T69" fmla="*/ 720 h 739"/>
                <a:gd name="T70" fmla="*/ 544 w 776"/>
                <a:gd name="T71" fmla="*/ 720 h 739"/>
                <a:gd name="T72" fmla="*/ 559 w 776"/>
                <a:gd name="T73" fmla="*/ 720 h 739"/>
                <a:gd name="T74" fmla="*/ 574 w 776"/>
                <a:gd name="T75" fmla="*/ 723 h 739"/>
                <a:gd name="T76" fmla="*/ 590 w 776"/>
                <a:gd name="T77" fmla="*/ 720 h 739"/>
                <a:gd name="T78" fmla="*/ 605 w 776"/>
                <a:gd name="T79" fmla="*/ 726 h 739"/>
                <a:gd name="T80" fmla="*/ 620 w 776"/>
                <a:gd name="T81" fmla="*/ 729 h 739"/>
                <a:gd name="T82" fmla="*/ 635 w 776"/>
                <a:gd name="T83" fmla="*/ 729 h 739"/>
                <a:gd name="T84" fmla="*/ 651 w 776"/>
                <a:gd name="T85" fmla="*/ 733 h 739"/>
                <a:gd name="T86" fmla="*/ 666 w 776"/>
                <a:gd name="T87" fmla="*/ 736 h 739"/>
                <a:gd name="T88" fmla="*/ 681 w 776"/>
                <a:gd name="T89" fmla="*/ 739 h 739"/>
                <a:gd name="T90" fmla="*/ 697 w 776"/>
                <a:gd name="T91" fmla="*/ 739 h 739"/>
                <a:gd name="T92" fmla="*/ 712 w 776"/>
                <a:gd name="T93" fmla="*/ 739 h 739"/>
                <a:gd name="T94" fmla="*/ 727 w 776"/>
                <a:gd name="T95" fmla="*/ 739 h 739"/>
                <a:gd name="T96" fmla="*/ 742 w 776"/>
                <a:gd name="T97" fmla="*/ 739 h 739"/>
                <a:gd name="T98" fmla="*/ 758 w 776"/>
                <a:gd name="T99" fmla="*/ 739 h 739"/>
                <a:gd name="T100" fmla="*/ 773 w 776"/>
                <a:gd name="T101" fmla="*/ 736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6" h="739">
                  <a:moveTo>
                    <a:pt x="0" y="739"/>
                  </a:moveTo>
                  <a:lnTo>
                    <a:pt x="0" y="736"/>
                  </a:lnTo>
                  <a:lnTo>
                    <a:pt x="3" y="739"/>
                  </a:lnTo>
                  <a:lnTo>
                    <a:pt x="6" y="739"/>
                  </a:lnTo>
                  <a:lnTo>
                    <a:pt x="10" y="739"/>
                  </a:lnTo>
                  <a:lnTo>
                    <a:pt x="13" y="739"/>
                  </a:lnTo>
                  <a:lnTo>
                    <a:pt x="16" y="739"/>
                  </a:lnTo>
                  <a:lnTo>
                    <a:pt x="19" y="739"/>
                  </a:lnTo>
                  <a:lnTo>
                    <a:pt x="22" y="739"/>
                  </a:lnTo>
                  <a:lnTo>
                    <a:pt x="25" y="739"/>
                  </a:lnTo>
                  <a:lnTo>
                    <a:pt x="28" y="739"/>
                  </a:lnTo>
                  <a:lnTo>
                    <a:pt x="31" y="739"/>
                  </a:lnTo>
                  <a:lnTo>
                    <a:pt x="34" y="739"/>
                  </a:lnTo>
                  <a:lnTo>
                    <a:pt x="37" y="739"/>
                  </a:lnTo>
                  <a:lnTo>
                    <a:pt x="40" y="739"/>
                  </a:lnTo>
                  <a:lnTo>
                    <a:pt x="43" y="736"/>
                  </a:lnTo>
                  <a:lnTo>
                    <a:pt x="46" y="736"/>
                  </a:lnTo>
                  <a:lnTo>
                    <a:pt x="49" y="736"/>
                  </a:lnTo>
                  <a:lnTo>
                    <a:pt x="52" y="736"/>
                  </a:lnTo>
                  <a:lnTo>
                    <a:pt x="55" y="736"/>
                  </a:lnTo>
                  <a:lnTo>
                    <a:pt x="58" y="736"/>
                  </a:lnTo>
                  <a:lnTo>
                    <a:pt x="61" y="736"/>
                  </a:lnTo>
                  <a:lnTo>
                    <a:pt x="64" y="736"/>
                  </a:lnTo>
                  <a:lnTo>
                    <a:pt x="68" y="733"/>
                  </a:lnTo>
                  <a:lnTo>
                    <a:pt x="71" y="733"/>
                  </a:lnTo>
                  <a:lnTo>
                    <a:pt x="74" y="729"/>
                  </a:lnTo>
                  <a:lnTo>
                    <a:pt x="77" y="729"/>
                  </a:lnTo>
                  <a:lnTo>
                    <a:pt x="80" y="726"/>
                  </a:lnTo>
                  <a:lnTo>
                    <a:pt x="83" y="726"/>
                  </a:lnTo>
                  <a:lnTo>
                    <a:pt x="86" y="723"/>
                  </a:lnTo>
                  <a:lnTo>
                    <a:pt x="89" y="723"/>
                  </a:lnTo>
                  <a:lnTo>
                    <a:pt x="92" y="720"/>
                  </a:lnTo>
                  <a:lnTo>
                    <a:pt x="95" y="717"/>
                  </a:lnTo>
                  <a:lnTo>
                    <a:pt x="98" y="711"/>
                  </a:lnTo>
                  <a:lnTo>
                    <a:pt x="101" y="705"/>
                  </a:lnTo>
                  <a:lnTo>
                    <a:pt x="104" y="702"/>
                  </a:lnTo>
                  <a:lnTo>
                    <a:pt x="107" y="696"/>
                  </a:lnTo>
                  <a:lnTo>
                    <a:pt x="110" y="696"/>
                  </a:lnTo>
                  <a:lnTo>
                    <a:pt x="113" y="696"/>
                  </a:lnTo>
                  <a:lnTo>
                    <a:pt x="116" y="699"/>
                  </a:lnTo>
                  <a:lnTo>
                    <a:pt x="119" y="702"/>
                  </a:lnTo>
                  <a:lnTo>
                    <a:pt x="122" y="705"/>
                  </a:lnTo>
                  <a:lnTo>
                    <a:pt x="126" y="708"/>
                  </a:lnTo>
                  <a:lnTo>
                    <a:pt x="129" y="705"/>
                  </a:lnTo>
                  <a:lnTo>
                    <a:pt x="132" y="702"/>
                  </a:lnTo>
                  <a:lnTo>
                    <a:pt x="135" y="699"/>
                  </a:lnTo>
                  <a:lnTo>
                    <a:pt x="138" y="690"/>
                  </a:lnTo>
                  <a:lnTo>
                    <a:pt x="141" y="678"/>
                  </a:lnTo>
                  <a:lnTo>
                    <a:pt x="144" y="665"/>
                  </a:lnTo>
                  <a:lnTo>
                    <a:pt x="147" y="653"/>
                  </a:lnTo>
                  <a:lnTo>
                    <a:pt x="150" y="638"/>
                  </a:lnTo>
                  <a:lnTo>
                    <a:pt x="153" y="623"/>
                  </a:lnTo>
                  <a:lnTo>
                    <a:pt x="156" y="617"/>
                  </a:lnTo>
                  <a:lnTo>
                    <a:pt x="159" y="620"/>
                  </a:lnTo>
                  <a:lnTo>
                    <a:pt x="162" y="623"/>
                  </a:lnTo>
                  <a:lnTo>
                    <a:pt x="165" y="620"/>
                  </a:lnTo>
                  <a:lnTo>
                    <a:pt x="168" y="607"/>
                  </a:lnTo>
                  <a:lnTo>
                    <a:pt x="171" y="586"/>
                  </a:lnTo>
                  <a:lnTo>
                    <a:pt x="174" y="568"/>
                  </a:lnTo>
                  <a:lnTo>
                    <a:pt x="177" y="558"/>
                  </a:lnTo>
                  <a:lnTo>
                    <a:pt x="181" y="552"/>
                  </a:lnTo>
                  <a:lnTo>
                    <a:pt x="184" y="537"/>
                  </a:lnTo>
                  <a:lnTo>
                    <a:pt x="187" y="516"/>
                  </a:lnTo>
                  <a:lnTo>
                    <a:pt x="190" y="485"/>
                  </a:lnTo>
                  <a:lnTo>
                    <a:pt x="193" y="458"/>
                  </a:lnTo>
                  <a:lnTo>
                    <a:pt x="196" y="433"/>
                  </a:lnTo>
                  <a:lnTo>
                    <a:pt x="199" y="409"/>
                  </a:lnTo>
                  <a:lnTo>
                    <a:pt x="202" y="388"/>
                  </a:lnTo>
                  <a:lnTo>
                    <a:pt x="205" y="372"/>
                  </a:lnTo>
                  <a:lnTo>
                    <a:pt x="208" y="366"/>
                  </a:lnTo>
                  <a:lnTo>
                    <a:pt x="211" y="360"/>
                  </a:lnTo>
                  <a:lnTo>
                    <a:pt x="214" y="339"/>
                  </a:lnTo>
                  <a:lnTo>
                    <a:pt x="217" y="323"/>
                  </a:lnTo>
                  <a:lnTo>
                    <a:pt x="220" y="317"/>
                  </a:lnTo>
                  <a:lnTo>
                    <a:pt x="223" y="299"/>
                  </a:lnTo>
                  <a:lnTo>
                    <a:pt x="226" y="250"/>
                  </a:lnTo>
                  <a:lnTo>
                    <a:pt x="229" y="214"/>
                  </a:lnTo>
                  <a:lnTo>
                    <a:pt x="232" y="210"/>
                  </a:lnTo>
                  <a:lnTo>
                    <a:pt x="235" y="210"/>
                  </a:lnTo>
                  <a:lnTo>
                    <a:pt x="239" y="180"/>
                  </a:lnTo>
                  <a:lnTo>
                    <a:pt x="242" y="113"/>
                  </a:lnTo>
                  <a:lnTo>
                    <a:pt x="245" y="33"/>
                  </a:lnTo>
                  <a:lnTo>
                    <a:pt x="248" y="0"/>
                  </a:lnTo>
                  <a:lnTo>
                    <a:pt x="251" y="12"/>
                  </a:lnTo>
                  <a:lnTo>
                    <a:pt x="254" y="33"/>
                  </a:lnTo>
                  <a:lnTo>
                    <a:pt x="257" y="64"/>
                  </a:lnTo>
                  <a:lnTo>
                    <a:pt x="260" y="79"/>
                  </a:lnTo>
                  <a:lnTo>
                    <a:pt x="263" y="64"/>
                  </a:lnTo>
                  <a:lnTo>
                    <a:pt x="266" y="43"/>
                  </a:lnTo>
                  <a:lnTo>
                    <a:pt x="269" y="18"/>
                  </a:lnTo>
                  <a:lnTo>
                    <a:pt x="272" y="18"/>
                  </a:lnTo>
                  <a:lnTo>
                    <a:pt x="275" y="49"/>
                  </a:lnTo>
                  <a:lnTo>
                    <a:pt x="278" y="67"/>
                  </a:lnTo>
                  <a:lnTo>
                    <a:pt x="281" y="49"/>
                  </a:lnTo>
                  <a:lnTo>
                    <a:pt x="284" y="30"/>
                  </a:lnTo>
                  <a:lnTo>
                    <a:pt x="287" y="49"/>
                  </a:lnTo>
                  <a:lnTo>
                    <a:pt x="290" y="67"/>
                  </a:lnTo>
                  <a:lnTo>
                    <a:pt x="293" y="52"/>
                  </a:lnTo>
                  <a:lnTo>
                    <a:pt x="297" y="36"/>
                  </a:lnTo>
                  <a:lnTo>
                    <a:pt x="300" y="61"/>
                  </a:lnTo>
                  <a:lnTo>
                    <a:pt x="303" y="107"/>
                  </a:lnTo>
                  <a:lnTo>
                    <a:pt x="306" y="137"/>
                  </a:lnTo>
                  <a:lnTo>
                    <a:pt x="309" y="168"/>
                  </a:lnTo>
                  <a:lnTo>
                    <a:pt x="312" y="217"/>
                  </a:lnTo>
                  <a:lnTo>
                    <a:pt x="315" y="238"/>
                  </a:lnTo>
                  <a:lnTo>
                    <a:pt x="318" y="229"/>
                  </a:lnTo>
                  <a:lnTo>
                    <a:pt x="321" y="229"/>
                  </a:lnTo>
                  <a:lnTo>
                    <a:pt x="324" y="259"/>
                  </a:lnTo>
                  <a:lnTo>
                    <a:pt x="327" y="281"/>
                  </a:lnTo>
                  <a:lnTo>
                    <a:pt x="330" y="265"/>
                  </a:lnTo>
                  <a:lnTo>
                    <a:pt x="333" y="268"/>
                  </a:lnTo>
                  <a:lnTo>
                    <a:pt x="336" y="311"/>
                  </a:lnTo>
                  <a:lnTo>
                    <a:pt x="339" y="363"/>
                  </a:lnTo>
                  <a:lnTo>
                    <a:pt x="342" y="384"/>
                  </a:lnTo>
                  <a:lnTo>
                    <a:pt x="345" y="372"/>
                  </a:lnTo>
                  <a:lnTo>
                    <a:pt x="348" y="348"/>
                  </a:lnTo>
                  <a:lnTo>
                    <a:pt x="352" y="351"/>
                  </a:lnTo>
                  <a:lnTo>
                    <a:pt x="355" y="394"/>
                  </a:lnTo>
                  <a:lnTo>
                    <a:pt x="358" y="455"/>
                  </a:lnTo>
                  <a:lnTo>
                    <a:pt x="361" y="504"/>
                  </a:lnTo>
                  <a:lnTo>
                    <a:pt x="364" y="531"/>
                  </a:lnTo>
                  <a:lnTo>
                    <a:pt x="367" y="537"/>
                  </a:lnTo>
                  <a:lnTo>
                    <a:pt x="370" y="534"/>
                  </a:lnTo>
                  <a:lnTo>
                    <a:pt x="373" y="525"/>
                  </a:lnTo>
                  <a:lnTo>
                    <a:pt x="376" y="528"/>
                  </a:lnTo>
                  <a:lnTo>
                    <a:pt x="379" y="543"/>
                  </a:lnTo>
                  <a:lnTo>
                    <a:pt x="382" y="571"/>
                  </a:lnTo>
                  <a:lnTo>
                    <a:pt x="385" y="592"/>
                  </a:lnTo>
                  <a:lnTo>
                    <a:pt x="388" y="610"/>
                  </a:lnTo>
                  <a:lnTo>
                    <a:pt x="391" y="623"/>
                  </a:lnTo>
                  <a:lnTo>
                    <a:pt x="394" y="632"/>
                  </a:lnTo>
                  <a:lnTo>
                    <a:pt x="397" y="644"/>
                  </a:lnTo>
                  <a:lnTo>
                    <a:pt x="400" y="656"/>
                  </a:lnTo>
                  <a:lnTo>
                    <a:pt x="403" y="665"/>
                  </a:lnTo>
                  <a:lnTo>
                    <a:pt x="406" y="671"/>
                  </a:lnTo>
                  <a:lnTo>
                    <a:pt x="410" y="668"/>
                  </a:lnTo>
                  <a:lnTo>
                    <a:pt x="413" y="659"/>
                  </a:lnTo>
                  <a:lnTo>
                    <a:pt x="416" y="653"/>
                  </a:lnTo>
                  <a:lnTo>
                    <a:pt x="419" y="650"/>
                  </a:lnTo>
                  <a:lnTo>
                    <a:pt x="422" y="653"/>
                  </a:lnTo>
                  <a:lnTo>
                    <a:pt x="425" y="665"/>
                  </a:lnTo>
                  <a:lnTo>
                    <a:pt x="428" y="675"/>
                  </a:lnTo>
                  <a:lnTo>
                    <a:pt x="431" y="681"/>
                  </a:lnTo>
                  <a:lnTo>
                    <a:pt x="434" y="690"/>
                  </a:lnTo>
                  <a:lnTo>
                    <a:pt x="437" y="696"/>
                  </a:lnTo>
                  <a:lnTo>
                    <a:pt x="440" y="699"/>
                  </a:lnTo>
                  <a:lnTo>
                    <a:pt x="443" y="705"/>
                  </a:lnTo>
                  <a:lnTo>
                    <a:pt x="446" y="708"/>
                  </a:lnTo>
                  <a:lnTo>
                    <a:pt x="449" y="708"/>
                  </a:lnTo>
                  <a:lnTo>
                    <a:pt x="452" y="708"/>
                  </a:lnTo>
                  <a:lnTo>
                    <a:pt x="455" y="708"/>
                  </a:lnTo>
                  <a:lnTo>
                    <a:pt x="458" y="705"/>
                  </a:lnTo>
                  <a:lnTo>
                    <a:pt x="461" y="699"/>
                  </a:lnTo>
                  <a:lnTo>
                    <a:pt x="464" y="696"/>
                  </a:lnTo>
                  <a:lnTo>
                    <a:pt x="468" y="696"/>
                  </a:lnTo>
                  <a:lnTo>
                    <a:pt x="471" y="699"/>
                  </a:lnTo>
                  <a:lnTo>
                    <a:pt x="474" y="702"/>
                  </a:lnTo>
                  <a:lnTo>
                    <a:pt x="477" y="705"/>
                  </a:lnTo>
                  <a:lnTo>
                    <a:pt x="480" y="708"/>
                  </a:lnTo>
                  <a:lnTo>
                    <a:pt x="483" y="711"/>
                  </a:lnTo>
                  <a:lnTo>
                    <a:pt x="486" y="711"/>
                  </a:lnTo>
                  <a:lnTo>
                    <a:pt x="489" y="711"/>
                  </a:lnTo>
                  <a:lnTo>
                    <a:pt x="492" y="711"/>
                  </a:lnTo>
                  <a:lnTo>
                    <a:pt x="495" y="711"/>
                  </a:lnTo>
                  <a:lnTo>
                    <a:pt x="498" y="711"/>
                  </a:lnTo>
                  <a:lnTo>
                    <a:pt x="501" y="711"/>
                  </a:lnTo>
                  <a:lnTo>
                    <a:pt x="504" y="708"/>
                  </a:lnTo>
                  <a:lnTo>
                    <a:pt x="507" y="708"/>
                  </a:lnTo>
                  <a:lnTo>
                    <a:pt x="510" y="708"/>
                  </a:lnTo>
                  <a:lnTo>
                    <a:pt x="513" y="708"/>
                  </a:lnTo>
                  <a:lnTo>
                    <a:pt x="516" y="708"/>
                  </a:lnTo>
                  <a:lnTo>
                    <a:pt x="519" y="711"/>
                  </a:lnTo>
                  <a:lnTo>
                    <a:pt x="522" y="714"/>
                  </a:lnTo>
                  <a:lnTo>
                    <a:pt x="526" y="717"/>
                  </a:lnTo>
                  <a:lnTo>
                    <a:pt x="529" y="720"/>
                  </a:lnTo>
                  <a:lnTo>
                    <a:pt x="532" y="720"/>
                  </a:lnTo>
                  <a:lnTo>
                    <a:pt x="535" y="720"/>
                  </a:lnTo>
                  <a:lnTo>
                    <a:pt x="538" y="720"/>
                  </a:lnTo>
                  <a:lnTo>
                    <a:pt x="541" y="720"/>
                  </a:lnTo>
                  <a:lnTo>
                    <a:pt x="544" y="720"/>
                  </a:lnTo>
                  <a:lnTo>
                    <a:pt x="547" y="720"/>
                  </a:lnTo>
                  <a:lnTo>
                    <a:pt x="550" y="720"/>
                  </a:lnTo>
                  <a:lnTo>
                    <a:pt x="553" y="720"/>
                  </a:lnTo>
                  <a:lnTo>
                    <a:pt x="556" y="720"/>
                  </a:lnTo>
                  <a:lnTo>
                    <a:pt x="559" y="720"/>
                  </a:lnTo>
                  <a:lnTo>
                    <a:pt x="562" y="720"/>
                  </a:lnTo>
                  <a:lnTo>
                    <a:pt x="565" y="720"/>
                  </a:lnTo>
                  <a:lnTo>
                    <a:pt x="568" y="723"/>
                  </a:lnTo>
                  <a:lnTo>
                    <a:pt x="571" y="723"/>
                  </a:lnTo>
                  <a:lnTo>
                    <a:pt x="574" y="723"/>
                  </a:lnTo>
                  <a:lnTo>
                    <a:pt x="577" y="723"/>
                  </a:lnTo>
                  <a:lnTo>
                    <a:pt x="581" y="723"/>
                  </a:lnTo>
                  <a:lnTo>
                    <a:pt x="584" y="723"/>
                  </a:lnTo>
                  <a:lnTo>
                    <a:pt x="587" y="720"/>
                  </a:lnTo>
                  <a:lnTo>
                    <a:pt x="590" y="720"/>
                  </a:lnTo>
                  <a:lnTo>
                    <a:pt x="593" y="720"/>
                  </a:lnTo>
                  <a:lnTo>
                    <a:pt x="596" y="720"/>
                  </a:lnTo>
                  <a:lnTo>
                    <a:pt x="599" y="723"/>
                  </a:lnTo>
                  <a:lnTo>
                    <a:pt x="602" y="723"/>
                  </a:lnTo>
                  <a:lnTo>
                    <a:pt x="605" y="726"/>
                  </a:lnTo>
                  <a:lnTo>
                    <a:pt x="608" y="729"/>
                  </a:lnTo>
                  <a:lnTo>
                    <a:pt x="611" y="729"/>
                  </a:lnTo>
                  <a:lnTo>
                    <a:pt x="614" y="729"/>
                  </a:lnTo>
                  <a:lnTo>
                    <a:pt x="617" y="729"/>
                  </a:lnTo>
                  <a:lnTo>
                    <a:pt x="620" y="729"/>
                  </a:lnTo>
                  <a:lnTo>
                    <a:pt x="623" y="729"/>
                  </a:lnTo>
                  <a:lnTo>
                    <a:pt x="626" y="733"/>
                  </a:lnTo>
                  <a:lnTo>
                    <a:pt x="629" y="733"/>
                  </a:lnTo>
                  <a:lnTo>
                    <a:pt x="632" y="733"/>
                  </a:lnTo>
                  <a:lnTo>
                    <a:pt x="635" y="729"/>
                  </a:lnTo>
                  <a:lnTo>
                    <a:pt x="639" y="729"/>
                  </a:lnTo>
                  <a:lnTo>
                    <a:pt x="642" y="729"/>
                  </a:lnTo>
                  <a:lnTo>
                    <a:pt x="645" y="729"/>
                  </a:lnTo>
                  <a:lnTo>
                    <a:pt x="648" y="733"/>
                  </a:lnTo>
                  <a:lnTo>
                    <a:pt x="651" y="733"/>
                  </a:lnTo>
                  <a:lnTo>
                    <a:pt x="654" y="733"/>
                  </a:lnTo>
                  <a:lnTo>
                    <a:pt x="657" y="736"/>
                  </a:lnTo>
                  <a:lnTo>
                    <a:pt x="660" y="736"/>
                  </a:lnTo>
                  <a:lnTo>
                    <a:pt x="663" y="736"/>
                  </a:lnTo>
                  <a:lnTo>
                    <a:pt x="666" y="736"/>
                  </a:lnTo>
                  <a:lnTo>
                    <a:pt x="669" y="736"/>
                  </a:lnTo>
                  <a:lnTo>
                    <a:pt x="672" y="736"/>
                  </a:lnTo>
                  <a:lnTo>
                    <a:pt x="675" y="739"/>
                  </a:lnTo>
                  <a:lnTo>
                    <a:pt x="678" y="739"/>
                  </a:lnTo>
                  <a:lnTo>
                    <a:pt x="681" y="739"/>
                  </a:lnTo>
                  <a:lnTo>
                    <a:pt x="684" y="739"/>
                  </a:lnTo>
                  <a:lnTo>
                    <a:pt x="687" y="739"/>
                  </a:lnTo>
                  <a:lnTo>
                    <a:pt x="690" y="739"/>
                  </a:lnTo>
                  <a:lnTo>
                    <a:pt x="693" y="739"/>
                  </a:lnTo>
                  <a:lnTo>
                    <a:pt x="697" y="739"/>
                  </a:lnTo>
                  <a:lnTo>
                    <a:pt x="700" y="739"/>
                  </a:lnTo>
                  <a:lnTo>
                    <a:pt x="703" y="739"/>
                  </a:lnTo>
                  <a:lnTo>
                    <a:pt x="706" y="739"/>
                  </a:lnTo>
                  <a:lnTo>
                    <a:pt x="709" y="739"/>
                  </a:lnTo>
                  <a:lnTo>
                    <a:pt x="712" y="739"/>
                  </a:lnTo>
                  <a:lnTo>
                    <a:pt x="715" y="739"/>
                  </a:lnTo>
                  <a:lnTo>
                    <a:pt x="718" y="739"/>
                  </a:lnTo>
                  <a:lnTo>
                    <a:pt x="721" y="739"/>
                  </a:lnTo>
                  <a:lnTo>
                    <a:pt x="724" y="739"/>
                  </a:lnTo>
                  <a:lnTo>
                    <a:pt x="727" y="739"/>
                  </a:lnTo>
                  <a:lnTo>
                    <a:pt x="730" y="739"/>
                  </a:lnTo>
                  <a:lnTo>
                    <a:pt x="733" y="739"/>
                  </a:lnTo>
                  <a:lnTo>
                    <a:pt x="736" y="739"/>
                  </a:lnTo>
                  <a:lnTo>
                    <a:pt x="739" y="739"/>
                  </a:lnTo>
                  <a:lnTo>
                    <a:pt x="742" y="739"/>
                  </a:lnTo>
                  <a:lnTo>
                    <a:pt x="745" y="739"/>
                  </a:lnTo>
                  <a:lnTo>
                    <a:pt x="748" y="739"/>
                  </a:lnTo>
                  <a:lnTo>
                    <a:pt x="752" y="739"/>
                  </a:lnTo>
                  <a:lnTo>
                    <a:pt x="755" y="739"/>
                  </a:lnTo>
                  <a:lnTo>
                    <a:pt x="758" y="739"/>
                  </a:lnTo>
                  <a:lnTo>
                    <a:pt x="761" y="739"/>
                  </a:lnTo>
                  <a:lnTo>
                    <a:pt x="764" y="739"/>
                  </a:lnTo>
                  <a:lnTo>
                    <a:pt x="767" y="739"/>
                  </a:lnTo>
                  <a:lnTo>
                    <a:pt x="770" y="736"/>
                  </a:lnTo>
                  <a:lnTo>
                    <a:pt x="773" y="736"/>
                  </a:lnTo>
                  <a:lnTo>
                    <a:pt x="776" y="733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804" name="グループ化 803"/>
            <p:cNvGrpSpPr/>
            <p:nvPr/>
          </p:nvGrpSpPr>
          <p:grpSpPr>
            <a:xfrm>
              <a:off x="2134916" y="972394"/>
              <a:ext cx="369222" cy="1363319"/>
              <a:chOff x="1204897" y="2296915"/>
              <a:chExt cx="369222" cy="2035133"/>
            </a:xfrm>
          </p:grpSpPr>
          <p:sp>
            <p:nvSpPr>
              <p:cNvPr id="805" name="Line 78"/>
              <p:cNvSpPr>
                <a:spLocks noChangeShapeType="1"/>
              </p:cNvSpPr>
              <p:nvPr/>
            </p:nvSpPr>
            <p:spPr bwMode="auto">
              <a:xfrm flipV="1">
                <a:off x="1573211" y="2304601"/>
                <a:ext cx="908" cy="18735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06" name="Rectangle 79"/>
              <p:cNvSpPr>
                <a:spLocks noChangeArrowheads="1"/>
              </p:cNvSpPr>
              <p:nvPr/>
            </p:nvSpPr>
            <p:spPr bwMode="auto">
              <a:xfrm>
                <a:off x="1359745" y="4079355"/>
                <a:ext cx="78548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07" name="Rectangle 80"/>
              <p:cNvSpPr>
                <a:spLocks noChangeArrowheads="1"/>
              </p:cNvSpPr>
              <p:nvPr/>
            </p:nvSpPr>
            <p:spPr bwMode="auto">
              <a:xfrm>
                <a:off x="1280330" y="3733059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20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08" name="Rectangle 81"/>
              <p:cNvSpPr>
                <a:spLocks noChangeArrowheads="1"/>
              </p:cNvSpPr>
              <p:nvPr/>
            </p:nvSpPr>
            <p:spPr bwMode="auto">
              <a:xfrm>
                <a:off x="1285094" y="3372471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40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09" name="Rectangle 82"/>
              <p:cNvSpPr>
                <a:spLocks noChangeArrowheads="1"/>
              </p:cNvSpPr>
              <p:nvPr/>
            </p:nvSpPr>
            <p:spPr bwMode="auto">
              <a:xfrm>
                <a:off x="1284902" y="3014153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60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10" name="Rectangle 83"/>
              <p:cNvSpPr>
                <a:spLocks noChangeArrowheads="1"/>
              </p:cNvSpPr>
              <p:nvPr/>
            </p:nvSpPr>
            <p:spPr bwMode="auto">
              <a:xfrm>
                <a:off x="1290410" y="2658332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80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11" name="Rectangle 84"/>
              <p:cNvSpPr>
                <a:spLocks noChangeArrowheads="1"/>
              </p:cNvSpPr>
              <p:nvPr/>
            </p:nvSpPr>
            <p:spPr bwMode="auto">
              <a:xfrm>
                <a:off x="1204897" y="2296915"/>
                <a:ext cx="235642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100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12" name="Line 86"/>
              <p:cNvSpPr>
                <a:spLocks noChangeShapeType="1"/>
              </p:cNvSpPr>
              <p:nvPr/>
            </p:nvSpPr>
            <p:spPr bwMode="auto">
              <a:xfrm flipH="1">
                <a:off x="1498936" y="417811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13" name="Line 90"/>
              <p:cNvSpPr>
                <a:spLocks noChangeShapeType="1"/>
              </p:cNvSpPr>
              <p:nvPr/>
            </p:nvSpPr>
            <p:spPr bwMode="auto">
              <a:xfrm flipH="1">
                <a:off x="1498936" y="382229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14" name="Line 94"/>
              <p:cNvSpPr>
                <a:spLocks noChangeShapeType="1"/>
              </p:cNvSpPr>
              <p:nvPr/>
            </p:nvSpPr>
            <p:spPr bwMode="auto">
              <a:xfrm flipH="1">
                <a:off x="1498936" y="3466468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15" name="Line 98"/>
              <p:cNvSpPr>
                <a:spLocks noChangeShapeType="1"/>
              </p:cNvSpPr>
              <p:nvPr/>
            </p:nvSpPr>
            <p:spPr bwMode="auto">
              <a:xfrm flipH="1">
                <a:off x="1498936" y="3103385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16" name="Line 102"/>
              <p:cNvSpPr>
                <a:spLocks noChangeShapeType="1"/>
              </p:cNvSpPr>
              <p:nvPr/>
            </p:nvSpPr>
            <p:spPr bwMode="auto">
              <a:xfrm flipH="1">
                <a:off x="1498936" y="2747562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17" name="Line 106"/>
              <p:cNvSpPr>
                <a:spLocks noChangeShapeType="1"/>
              </p:cNvSpPr>
              <p:nvPr/>
            </p:nvSpPr>
            <p:spPr bwMode="auto">
              <a:xfrm flipH="1">
                <a:off x="1498936" y="239174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18" name="グループ化 817"/>
            <p:cNvGrpSpPr/>
            <p:nvPr/>
          </p:nvGrpSpPr>
          <p:grpSpPr>
            <a:xfrm>
              <a:off x="307214" y="970238"/>
              <a:ext cx="369222" cy="1363319"/>
              <a:chOff x="1204897" y="2296915"/>
              <a:chExt cx="369222" cy="2035133"/>
            </a:xfrm>
          </p:grpSpPr>
          <p:sp>
            <p:nvSpPr>
              <p:cNvPr id="819" name="Line 78"/>
              <p:cNvSpPr>
                <a:spLocks noChangeShapeType="1"/>
              </p:cNvSpPr>
              <p:nvPr/>
            </p:nvSpPr>
            <p:spPr bwMode="auto">
              <a:xfrm flipV="1">
                <a:off x="1573211" y="2304601"/>
                <a:ext cx="908" cy="18735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0" name="Rectangle 79"/>
              <p:cNvSpPr>
                <a:spLocks noChangeArrowheads="1"/>
              </p:cNvSpPr>
              <p:nvPr/>
            </p:nvSpPr>
            <p:spPr bwMode="auto">
              <a:xfrm>
                <a:off x="1359745" y="4079355"/>
                <a:ext cx="78548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1" name="Rectangle 80"/>
              <p:cNvSpPr>
                <a:spLocks noChangeArrowheads="1"/>
              </p:cNvSpPr>
              <p:nvPr/>
            </p:nvSpPr>
            <p:spPr bwMode="auto">
              <a:xfrm>
                <a:off x="1280330" y="3733059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20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2" name="Rectangle 81"/>
              <p:cNvSpPr>
                <a:spLocks noChangeArrowheads="1"/>
              </p:cNvSpPr>
              <p:nvPr/>
            </p:nvSpPr>
            <p:spPr bwMode="auto">
              <a:xfrm>
                <a:off x="1285094" y="3372471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40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3" name="Rectangle 82"/>
              <p:cNvSpPr>
                <a:spLocks noChangeArrowheads="1"/>
              </p:cNvSpPr>
              <p:nvPr/>
            </p:nvSpPr>
            <p:spPr bwMode="auto">
              <a:xfrm>
                <a:off x="1284902" y="3014153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60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4" name="Rectangle 83"/>
              <p:cNvSpPr>
                <a:spLocks noChangeArrowheads="1"/>
              </p:cNvSpPr>
              <p:nvPr/>
            </p:nvSpPr>
            <p:spPr bwMode="auto">
              <a:xfrm>
                <a:off x="1290410" y="2658332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80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5" name="Rectangle 84"/>
              <p:cNvSpPr>
                <a:spLocks noChangeArrowheads="1"/>
              </p:cNvSpPr>
              <p:nvPr/>
            </p:nvSpPr>
            <p:spPr bwMode="auto">
              <a:xfrm>
                <a:off x="1204897" y="2296915"/>
                <a:ext cx="235642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100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6" name="Line 86"/>
              <p:cNvSpPr>
                <a:spLocks noChangeShapeType="1"/>
              </p:cNvSpPr>
              <p:nvPr/>
            </p:nvSpPr>
            <p:spPr bwMode="auto">
              <a:xfrm flipH="1">
                <a:off x="1498936" y="417811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7" name="Line 90"/>
              <p:cNvSpPr>
                <a:spLocks noChangeShapeType="1"/>
              </p:cNvSpPr>
              <p:nvPr/>
            </p:nvSpPr>
            <p:spPr bwMode="auto">
              <a:xfrm flipH="1">
                <a:off x="1498936" y="382229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8" name="Line 94"/>
              <p:cNvSpPr>
                <a:spLocks noChangeShapeType="1"/>
              </p:cNvSpPr>
              <p:nvPr/>
            </p:nvSpPr>
            <p:spPr bwMode="auto">
              <a:xfrm flipH="1">
                <a:off x="1498936" y="3466468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29" name="Line 98"/>
              <p:cNvSpPr>
                <a:spLocks noChangeShapeType="1"/>
              </p:cNvSpPr>
              <p:nvPr/>
            </p:nvSpPr>
            <p:spPr bwMode="auto">
              <a:xfrm flipH="1">
                <a:off x="1498936" y="3103385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30" name="Line 102"/>
              <p:cNvSpPr>
                <a:spLocks noChangeShapeType="1"/>
              </p:cNvSpPr>
              <p:nvPr/>
            </p:nvSpPr>
            <p:spPr bwMode="auto">
              <a:xfrm flipH="1">
                <a:off x="1498936" y="2747562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31" name="Line 106"/>
              <p:cNvSpPr>
                <a:spLocks noChangeShapeType="1"/>
              </p:cNvSpPr>
              <p:nvPr/>
            </p:nvSpPr>
            <p:spPr bwMode="auto">
              <a:xfrm flipH="1">
                <a:off x="1498936" y="239174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16" name="Rectangle 5"/>
            <p:cNvSpPr>
              <a:spLocks noChangeArrowheads="1"/>
            </p:cNvSpPr>
            <p:nvPr/>
          </p:nvSpPr>
          <p:spPr bwMode="auto">
            <a:xfrm>
              <a:off x="4351319" y="2999859"/>
              <a:ext cx="1255357" cy="1256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8" name="Freeform 66"/>
            <p:cNvSpPr>
              <a:spLocks/>
            </p:cNvSpPr>
            <p:nvPr/>
          </p:nvSpPr>
          <p:spPr bwMode="auto">
            <a:xfrm>
              <a:off x="4360921" y="3073068"/>
              <a:ext cx="1236154" cy="1173747"/>
            </a:xfrm>
            <a:custGeom>
              <a:avLst/>
              <a:gdLst>
                <a:gd name="T0" fmla="*/ 8 w 1030"/>
                <a:gd name="T1" fmla="*/ 949 h 978"/>
                <a:gd name="T2" fmla="*/ 28 w 1030"/>
                <a:gd name="T3" fmla="*/ 945 h 978"/>
                <a:gd name="T4" fmla="*/ 48 w 1030"/>
                <a:gd name="T5" fmla="*/ 921 h 978"/>
                <a:gd name="T6" fmla="*/ 68 w 1030"/>
                <a:gd name="T7" fmla="*/ 893 h 978"/>
                <a:gd name="T8" fmla="*/ 89 w 1030"/>
                <a:gd name="T9" fmla="*/ 852 h 978"/>
                <a:gd name="T10" fmla="*/ 109 w 1030"/>
                <a:gd name="T11" fmla="*/ 828 h 978"/>
                <a:gd name="T12" fmla="*/ 129 w 1030"/>
                <a:gd name="T13" fmla="*/ 755 h 978"/>
                <a:gd name="T14" fmla="*/ 149 w 1030"/>
                <a:gd name="T15" fmla="*/ 638 h 978"/>
                <a:gd name="T16" fmla="*/ 169 w 1030"/>
                <a:gd name="T17" fmla="*/ 533 h 978"/>
                <a:gd name="T18" fmla="*/ 190 w 1030"/>
                <a:gd name="T19" fmla="*/ 440 h 978"/>
                <a:gd name="T20" fmla="*/ 210 w 1030"/>
                <a:gd name="T21" fmla="*/ 367 h 978"/>
                <a:gd name="T22" fmla="*/ 230 w 1030"/>
                <a:gd name="T23" fmla="*/ 258 h 978"/>
                <a:gd name="T24" fmla="*/ 250 w 1030"/>
                <a:gd name="T25" fmla="*/ 109 h 978"/>
                <a:gd name="T26" fmla="*/ 270 w 1030"/>
                <a:gd name="T27" fmla="*/ 48 h 978"/>
                <a:gd name="T28" fmla="*/ 291 w 1030"/>
                <a:gd name="T29" fmla="*/ 48 h 978"/>
                <a:gd name="T30" fmla="*/ 311 w 1030"/>
                <a:gd name="T31" fmla="*/ 16 h 978"/>
                <a:gd name="T32" fmla="*/ 331 w 1030"/>
                <a:gd name="T33" fmla="*/ 157 h 978"/>
                <a:gd name="T34" fmla="*/ 351 w 1030"/>
                <a:gd name="T35" fmla="*/ 315 h 978"/>
                <a:gd name="T36" fmla="*/ 371 w 1030"/>
                <a:gd name="T37" fmla="*/ 497 h 978"/>
                <a:gd name="T38" fmla="*/ 392 w 1030"/>
                <a:gd name="T39" fmla="*/ 578 h 978"/>
                <a:gd name="T40" fmla="*/ 412 w 1030"/>
                <a:gd name="T41" fmla="*/ 755 h 978"/>
                <a:gd name="T42" fmla="*/ 432 w 1030"/>
                <a:gd name="T43" fmla="*/ 816 h 978"/>
                <a:gd name="T44" fmla="*/ 452 w 1030"/>
                <a:gd name="T45" fmla="*/ 877 h 978"/>
                <a:gd name="T46" fmla="*/ 472 w 1030"/>
                <a:gd name="T47" fmla="*/ 917 h 978"/>
                <a:gd name="T48" fmla="*/ 493 w 1030"/>
                <a:gd name="T49" fmla="*/ 941 h 978"/>
                <a:gd name="T50" fmla="*/ 513 w 1030"/>
                <a:gd name="T51" fmla="*/ 949 h 978"/>
                <a:gd name="T52" fmla="*/ 533 w 1030"/>
                <a:gd name="T53" fmla="*/ 961 h 978"/>
                <a:gd name="T54" fmla="*/ 553 w 1030"/>
                <a:gd name="T55" fmla="*/ 970 h 978"/>
                <a:gd name="T56" fmla="*/ 574 w 1030"/>
                <a:gd name="T57" fmla="*/ 974 h 978"/>
                <a:gd name="T58" fmla="*/ 594 w 1030"/>
                <a:gd name="T59" fmla="*/ 974 h 978"/>
                <a:gd name="T60" fmla="*/ 614 w 1030"/>
                <a:gd name="T61" fmla="*/ 978 h 978"/>
                <a:gd name="T62" fmla="*/ 634 w 1030"/>
                <a:gd name="T63" fmla="*/ 978 h 978"/>
                <a:gd name="T64" fmla="*/ 654 w 1030"/>
                <a:gd name="T65" fmla="*/ 978 h 978"/>
                <a:gd name="T66" fmla="*/ 675 w 1030"/>
                <a:gd name="T67" fmla="*/ 978 h 978"/>
                <a:gd name="T68" fmla="*/ 695 w 1030"/>
                <a:gd name="T69" fmla="*/ 978 h 978"/>
                <a:gd name="T70" fmla="*/ 715 w 1030"/>
                <a:gd name="T71" fmla="*/ 978 h 978"/>
                <a:gd name="T72" fmla="*/ 735 w 1030"/>
                <a:gd name="T73" fmla="*/ 978 h 978"/>
                <a:gd name="T74" fmla="*/ 755 w 1030"/>
                <a:gd name="T75" fmla="*/ 978 h 978"/>
                <a:gd name="T76" fmla="*/ 776 w 1030"/>
                <a:gd name="T77" fmla="*/ 978 h 978"/>
                <a:gd name="T78" fmla="*/ 796 w 1030"/>
                <a:gd name="T79" fmla="*/ 978 h 978"/>
                <a:gd name="T80" fmla="*/ 816 w 1030"/>
                <a:gd name="T81" fmla="*/ 978 h 978"/>
                <a:gd name="T82" fmla="*/ 836 w 1030"/>
                <a:gd name="T83" fmla="*/ 978 h 978"/>
                <a:gd name="T84" fmla="*/ 856 w 1030"/>
                <a:gd name="T85" fmla="*/ 978 h 978"/>
                <a:gd name="T86" fmla="*/ 877 w 1030"/>
                <a:gd name="T87" fmla="*/ 978 h 978"/>
                <a:gd name="T88" fmla="*/ 897 w 1030"/>
                <a:gd name="T89" fmla="*/ 978 h 978"/>
                <a:gd name="T90" fmla="*/ 917 w 1030"/>
                <a:gd name="T91" fmla="*/ 978 h 978"/>
                <a:gd name="T92" fmla="*/ 937 w 1030"/>
                <a:gd name="T93" fmla="*/ 978 h 978"/>
                <a:gd name="T94" fmla="*/ 957 w 1030"/>
                <a:gd name="T95" fmla="*/ 978 h 978"/>
                <a:gd name="T96" fmla="*/ 978 w 1030"/>
                <a:gd name="T97" fmla="*/ 978 h 978"/>
                <a:gd name="T98" fmla="*/ 998 w 1030"/>
                <a:gd name="T99" fmla="*/ 978 h 978"/>
                <a:gd name="T100" fmla="*/ 1018 w 1030"/>
                <a:gd name="T101" fmla="*/ 974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0" h="978">
                  <a:moveTo>
                    <a:pt x="0" y="978"/>
                  </a:moveTo>
                  <a:lnTo>
                    <a:pt x="0" y="674"/>
                  </a:lnTo>
                  <a:lnTo>
                    <a:pt x="0" y="820"/>
                  </a:lnTo>
                  <a:lnTo>
                    <a:pt x="4" y="925"/>
                  </a:lnTo>
                  <a:lnTo>
                    <a:pt x="8" y="949"/>
                  </a:lnTo>
                  <a:lnTo>
                    <a:pt x="12" y="949"/>
                  </a:lnTo>
                  <a:lnTo>
                    <a:pt x="16" y="953"/>
                  </a:lnTo>
                  <a:lnTo>
                    <a:pt x="20" y="953"/>
                  </a:lnTo>
                  <a:lnTo>
                    <a:pt x="24" y="949"/>
                  </a:lnTo>
                  <a:lnTo>
                    <a:pt x="28" y="945"/>
                  </a:lnTo>
                  <a:lnTo>
                    <a:pt x="32" y="937"/>
                  </a:lnTo>
                  <a:lnTo>
                    <a:pt x="36" y="929"/>
                  </a:lnTo>
                  <a:lnTo>
                    <a:pt x="40" y="925"/>
                  </a:lnTo>
                  <a:lnTo>
                    <a:pt x="44" y="921"/>
                  </a:lnTo>
                  <a:lnTo>
                    <a:pt x="48" y="921"/>
                  </a:lnTo>
                  <a:lnTo>
                    <a:pt x="52" y="921"/>
                  </a:lnTo>
                  <a:lnTo>
                    <a:pt x="56" y="909"/>
                  </a:lnTo>
                  <a:lnTo>
                    <a:pt x="60" y="893"/>
                  </a:lnTo>
                  <a:lnTo>
                    <a:pt x="64" y="889"/>
                  </a:lnTo>
                  <a:lnTo>
                    <a:pt x="68" y="893"/>
                  </a:lnTo>
                  <a:lnTo>
                    <a:pt x="72" y="901"/>
                  </a:lnTo>
                  <a:lnTo>
                    <a:pt x="76" y="897"/>
                  </a:lnTo>
                  <a:lnTo>
                    <a:pt x="80" y="881"/>
                  </a:lnTo>
                  <a:lnTo>
                    <a:pt x="84" y="860"/>
                  </a:lnTo>
                  <a:lnTo>
                    <a:pt x="89" y="852"/>
                  </a:lnTo>
                  <a:lnTo>
                    <a:pt x="93" y="852"/>
                  </a:lnTo>
                  <a:lnTo>
                    <a:pt x="97" y="844"/>
                  </a:lnTo>
                  <a:lnTo>
                    <a:pt x="101" y="836"/>
                  </a:lnTo>
                  <a:lnTo>
                    <a:pt x="105" y="832"/>
                  </a:lnTo>
                  <a:lnTo>
                    <a:pt x="109" y="828"/>
                  </a:lnTo>
                  <a:lnTo>
                    <a:pt x="113" y="824"/>
                  </a:lnTo>
                  <a:lnTo>
                    <a:pt x="117" y="812"/>
                  </a:lnTo>
                  <a:lnTo>
                    <a:pt x="121" y="788"/>
                  </a:lnTo>
                  <a:lnTo>
                    <a:pt x="125" y="759"/>
                  </a:lnTo>
                  <a:lnTo>
                    <a:pt x="129" y="755"/>
                  </a:lnTo>
                  <a:lnTo>
                    <a:pt x="133" y="731"/>
                  </a:lnTo>
                  <a:lnTo>
                    <a:pt x="137" y="695"/>
                  </a:lnTo>
                  <a:lnTo>
                    <a:pt x="141" y="674"/>
                  </a:lnTo>
                  <a:lnTo>
                    <a:pt x="145" y="646"/>
                  </a:lnTo>
                  <a:lnTo>
                    <a:pt x="149" y="638"/>
                  </a:lnTo>
                  <a:lnTo>
                    <a:pt x="153" y="646"/>
                  </a:lnTo>
                  <a:lnTo>
                    <a:pt x="157" y="646"/>
                  </a:lnTo>
                  <a:lnTo>
                    <a:pt x="161" y="602"/>
                  </a:lnTo>
                  <a:lnTo>
                    <a:pt x="165" y="590"/>
                  </a:lnTo>
                  <a:lnTo>
                    <a:pt x="169" y="533"/>
                  </a:lnTo>
                  <a:lnTo>
                    <a:pt x="173" y="460"/>
                  </a:lnTo>
                  <a:lnTo>
                    <a:pt x="177" y="472"/>
                  </a:lnTo>
                  <a:lnTo>
                    <a:pt x="181" y="549"/>
                  </a:lnTo>
                  <a:lnTo>
                    <a:pt x="186" y="545"/>
                  </a:lnTo>
                  <a:lnTo>
                    <a:pt x="190" y="440"/>
                  </a:lnTo>
                  <a:lnTo>
                    <a:pt x="194" y="371"/>
                  </a:lnTo>
                  <a:lnTo>
                    <a:pt x="198" y="363"/>
                  </a:lnTo>
                  <a:lnTo>
                    <a:pt x="202" y="335"/>
                  </a:lnTo>
                  <a:lnTo>
                    <a:pt x="206" y="327"/>
                  </a:lnTo>
                  <a:lnTo>
                    <a:pt x="210" y="367"/>
                  </a:lnTo>
                  <a:lnTo>
                    <a:pt x="214" y="363"/>
                  </a:lnTo>
                  <a:lnTo>
                    <a:pt x="218" y="307"/>
                  </a:lnTo>
                  <a:lnTo>
                    <a:pt x="222" y="230"/>
                  </a:lnTo>
                  <a:lnTo>
                    <a:pt x="226" y="190"/>
                  </a:lnTo>
                  <a:lnTo>
                    <a:pt x="230" y="258"/>
                  </a:lnTo>
                  <a:lnTo>
                    <a:pt x="234" y="238"/>
                  </a:lnTo>
                  <a:lnTo>
                    <a:pt x="238" y="153"/>
                  </a:lnTo>
                  <a:lnTo>
                    <a:pt x="242" y="113"/>
                  </a:lnTo>
                  <a:lnTo>
                    <a:pt x="246" y="105"/>
                  </a:lnTo>
                  <a:lnTo>
                    <a:pt x="250" y="109"/>
                  </a:lnTo>
                  <a:lnTo>
                    <a:pt x="254" y="105"/>
                  </a:lnTo>
                  <a:lnTo>
                    <a:pt x="258" y="121"/>
                  </a:lnTo>
                  <a:lnTo>
                    <a:pt x="262" y="129"/>
                  </a:lnTo>
                  <a:lnTo>
                    <a:pt x="266" y="72"/>
                  </a:lnTo>
                  <a:lnTo>
                    <a:pt x="270" y="48"/>
                  </a:lnTo>
                  <a:lnTo>
                    <a:pt x="274" y="44"/>
                  </a:lnTo>
                  <a:lnTo>
                    <a:pt x="278" y="32"/>
                  </a:lnTo>
                  <a:lnTo>
                    <a:pt x="283" y="44"/>
                  </a:lnTo>
                  <a:lnTo>
                    <a:pt x="287" y="60"/>
                  </a:lnTo>
                  <a:lnTo>
                    <a:pt x="291" y="48"/>
                  </a:lnTo>
                  <a:lnTo>
                    <a:pt x="295" y="32"/>
                  </a:lnTo>
                  <a:lnTo>
                    <a:pt x="299" y="32"/>
                  </a:lnTo>
                  <a:lnTo>
                    <a:pt x="303" y="20"/>
                  </a:lnTo>
                  <a:lnTo>
                    <a:pt x="307" y="0"/>
                  </a:lnTo>
                  <a:lnTo>
                    <a:pt x="311" y="16"/>
                  </a:lnTo>
                  <a:lnTo>
                    <a:pt x="315" y="93"/>
                  </a:lnTo>
                  <a:lnTo>
                    <a:pt x="319" y="121"/>
                  </a:lnTo>
                  <a:lnTo>
                    <a:pt x="323" y="84"/>
                  </a:lnTo>
                  <a:lnTo>
                    <a:pt x="327" y="105"/>
                  </a:lnTo>
                  <a:lnTo>
                    <a:pt x="331" y="157"/>
                  </a:lnTo>
                  <a:lnTo>
                    <a:pt x="335" y="161"/>
                  </a:lnTo>
                  <a:lnTo>
                    <a:pt x="339" y="173"/>
                  </a:lnTo>
                  <a:lnTo>
                    <a:pt x="343" y="210"/>
                  </a:lnTo>
                  <a:lnTo>
                    <a:pt x="347" y="250"/>
                  </a:lnTo>
                  <a:lnTo>
                    <a:pt x="351" y="315"/>
                  </a:lnTo>
                  <a:lnTo>
                    <a:pt x="355" y="347"/>
                  </a:lnTo>
                  <a:lnTo>
                    <a:pt x="359" y="327"/>
                  </a:lnTo>
                  <a:lnTo>
                    <a:pt x="363" y="371"/>
                  </a:lnTo>
                  <a:lnTo>
                    <a:pt x="367" y="440"/>
                  </a:lnTo>
                  <a:lnTo>
                    <a:pt x="371" y="497"/>
                  </a:lnTo>
                  <a:lnTo>
                    <a:pt x="375" y="529"/>
                  </a:lnTo>
                  <a:lnTo>
                    <a:pt x="380" y="509"/>
                  </a:lnTo>
                  <a:lnTo>
                    <a:pt x="384" y="509"/>
                  </a:lnTo>
                  <a:lnTo>
                    <a:pt x="388" y="545"/>
                  </a:lnTo>
                  <a:lnTo>
                    <a:pt x="392" y="578"/>
                  </a:lnTo>
                  <a:lnTo>
                    <a:pt x="396" y="614"/>
                  </a:lnTo>
                  <a:lnTo>
                    <a:pt x="400" y="642"/>
                  </a:lnTo>
                  <a:lnTo>
                    <a:pt x="404" y="654"/>
                  </a:lnTo>
                  <a:lnTo>
                    <a:pt x="408" y="695"/>
                  </a:lnTo>
                  <a:lnTo>
                    <a:pt x="412" y="755"/>
                  </a:lnTo>
                  <a:lnTo>
                    <a:pt x="416" y="784"/>
                  </a:lnTo>
                  <a:lnTo>
                    <a:pt x="420" y="784"/>
                  </a:lnTo>
                  <a:lnTo>
                    <a:pt x="424" y="784"/>
                  </a:lnTo>
                  <a:lnTo>
                    <a:pt x="428" y="796"/>
                  </a:lnTo>
                  <a:lnTo>
                    <a:pt x="432" y="816"/>
                  </a:lnTo>
                  <a:lnTo>
                    <a:pt x="436" y="828"/>
                  </a:lnTo>
                  <a:lnTo>
                    <a:pt x="440" y="840"/>
                  </a:lnTo>
                  <a:lnTo>
                    <a:pt x="444" y="852"/>
                  </a:lnTo>
                  <a:lnTo>
                    <a:pt x="448" y="864"/>
                  </a:lnTo>
                  <a:lnTo>
                    <a:pt x="452" y="877"/>
                  </a:lnTo>
                  <a:lnTo>
                    <a:pt x="456" y="889"/>
                  </a:lnTo>
                  <a:lnTo>
                    <a:pt x="460" y="901"/>
                  </a:lnTo>
                  <a:lnTo>
                    <a:pt x="464" y="909"/>
                  </a:lnTo>
                  <a:lnTo>
                    <a:pt x="468" y="913"/>
                  </a:lnTo>
                  <a:lnTo>
                    <a:pt x="472" y="917"/>
                  </a:lnTo>
                  <a:lnTo>
                    <a:pt x="477" y="925"/>
                  </a:lnTo>
                  <a:lnTo>
                    <a:pt x="481" y="925"/>
                  </a:lnTo>
                  <a:lnTo>
                    <a:pt x="485" y="929"/>
                  </a:lnTo>
                  <a:lnTo>
                    <a:pt x="489" y="937"/>
                  </a:lnTo>
                  <a:lnTo>
                    <a:pt x="493" y="941"/>
                  </a:lnTo>
                  <a:lnTo>
                    <a:pt x="497" y="949"/>
                  </a:lnTo>
                  <a:lnTo>
                    <a:pt x="501" y="949"/>
                  </a:lnTo>
                  <a:lnTo>
                    <a:pt x="505" y="949"/>
                  </a:lnTo>
                  <a:lnTo>
                    <a:pt x="509" y="949"/>
                  </a:lnTo>
                  <a:lnTo>
                    <a:pt x="513" y="949"/>
                  </a:lnTo>
                  <a:lnTo>
                    <a:pt x="517" y="949"/>
                  </a:lnTo>
                  <a:lnTo>
                    <a:pt x="521" y="953"/>
                  </a:lnTo>
                  <a:lnTo>
                    <a:pt x="525" y="957"/>
                  </a:lnTo>
                  <a:lnTo>
                    <a:pt x="529" y="961"/>
                  </a:lnTo>
                  <a:lnTo>
                    <a:pt x="533" y="961"/>
                  </a:lnTo>
                  <a:lnTo>
                    <a:pt x="537" y="965"/>
                  </a:lnTo>
                  <a:lnTo>
                    <a:pt x="541" y="965"/>
                  </a:lnTo>
                  <a:lnTo>
                    <a:pt x="545" y="970"/>
                  </a:lnTo>
                  <a:lnTo>
                    <a:pt x="549" y="970"/>
                  </a:lnTo>
                  <a:lnTo>
                    <a:pt x="553" y="970"/>
                  </a:lnTo>
                  <a:lnTo>
                    <a:pt x="557" y="970"/>
                  </a:lnTo>
                  <a:lnTo>
                    <a:pt x="561" y="970"/>
                  </a:lnTo>
                  <a:lnTo>
                    <a:pt x="565" y="970"/>
                  </a:lnTo>
                  <a:lnTo>
                    <a:pt x="569" y="974"/>
                  </a:lnTo>
                  <a:lnTo>
                    <a:pt x="574" y="974"/>
                  </a:lnTo>
                  <a:lnTo>
                    <a:pt x="578" y="974"/>
                  </a:lnTo>
                  <a:lnTo>
                    <a:pt x="582" y="974"/>
                  </a:lnTo>
                  <a:lnTo>
                    <a:pt x="586" y="974"/>
                  </a:lnTo>
                  <a:lnTo>
                    <a:pt x="590" y="974"/>
                  </a:lnTo>
                  <a:lnTo>
                    <a:pt x="594" y="974"/>
                  </a:lnTo>
                  <a:lnTo>
                    <a:pt x="598" y="978"/>
                  </a:lnTo>
                  <a:lnTo>
                    <a:pt x="602" y="978"/>
                  </a:lnTo>
                  <a:lnTo>
                    <a:pt x="606" y="978"/>
                  </a:lnTo>
                  <a:lnTo>
                    <a:pt x="610" y="978"/>
                  </a:lnTo>
                  <a:lnTo>
                    <a:pt x="614" y="978"/>
                  </a:lnTo>
                  <a:lnTo>
                    <a:pt x="618" y="978"/>
                  </a:lnTo>
                  <a:lnTo>
                    <a:pt x="622" y="978"/>
                  </a:lnTo>
                  <a:lnTo>
                    <a:pt x="626" y="978"/>
                  </a:lnTo>
                  <a:lnTo>
                    <a:pt x="630" y="978"/>
                  </a:lnTo>
                  <a:lnTo>
                    <a:pt x="634" y="978"/>
                  </a:lnTo>
                  <a:lnTo>
                    <a:pt x="638" y="978"/>
                  </a:lnTo>
                  <a:lnTo>
                    <a:pt x="642" y="978"/>
                  </a:lnTo>
                  <a:lnTo>
                    <a:pt x="646" y="978"/>
                  </a:lnTo>
                  <a:lnTo>
                    <a:pt x="650" y="978"/>
                  </a:lnTo>
                  <a:lnTo>
                    <a:pt x="654" y="978"/>
                  </a:lnTo>
                  <a:lnTo>
                    <a:pt x="658" y="978"/>
                  </a:lnTo>
                  <a:lnTo>
                    <a:pt x="662" y="978"/>
                  </a:lnTo>
                  <a:lnTo>
                    <a:pt x="666" y="978"/>
                  </a:lnTo>
                  <a:lnTo>
                    <a:pt x="671" y="978"/>
                  </a:lnTo>
                  <a:lnTo>
                    <a:pt x="675" y="978"/>
                  </a:lnTo>
                  <a:lnTo>
                    <a:pt x="679" y="978"/>
                  </a:lnTo>
                  <a:lnTo>
                    <a:pt x="683" y="978"/>
                  </a:lnTo>
                  <a:lnTo>
                    <a:pt x="687" y="978"/>
                  </a:lnTo>
                  <a:lnTo>
                    <a:pt x="691" y="978"/>
                  </a:lnTo>
                  <a:lnTo>
                    <a:pt x="695" y="978"/>
                  </a:lnTo>
                  <a:lnTo>
                    <a:pt x="699" y="978"/>
                  </a:lnTo>
                  <a:lnTo>
                    <a:pt x="703" y="978"/>
                  </a:lnTo>
                  <a:lnTo>
                    <a:pt x="707" y="978"/>
                  </a:lnTo>
                  <a:lnTo>
                    <a:pt x="711" y="978"/>
                  </a:lnTo>
                  <a:lnTo>
                    <a:pt x="715" y="978"/>
                  </a:lnTo>
                  <a:lnTo>
                    <a:pt x="719" y="978"/>
                  </a:lnTo>
                  <a:lnTo>
                    <a:pt x="723" y="978"/>
                  </a:lnTo>
                  <a:lnTo>
                    <a:pt x="727" y="978"/>
                  </a:lnTo>
                  <a:lnTo>
                    <a:pt x="731" y="978"/>
                  </a:lnTo>
                  <a:lnTo>
                    <a:pt x="735" y="978"/>
                  </a:lnTo>
                  <a:lnTo>
                    <a:pt x="739" y="978"/>
                  </a:lnTo>
                  <a:lnTo>
                    <a:pt x="743" y="978"/>
                  </a:lnTo>
                  <a:lnTo>
                    <a:pt x="747" y="978"/>
                  </a:lnTo>
                  <a:lnTo>
                    <a:pt x="751" y="978"/>
                  </a:lnTo>
                  <a:lnTo>
                    <a:pt x="755" y="978"/>
                  </a:lnTo>
                  <a:lnTo>
                    <a:pt x="759" y="978"/>
                  </a:lnTo>
                  <a:lnTo>
                    <a:pt x="763" y="978"/>
                  </a:lnTo>
                  <a:lnTo>
                    <a:pt x="768" y="978"/>
                  </a:lnTo>
                  <a:lnTo>
                    <a:pt x="772" y="978"/>
                  </a:lnTo>
                  <a:lnTo>
                    <a:pt x="776" y="978"/>
                  </a:lnTo>
                  <a:lnTo>
                    <a:pt x="780" y="978"/>
                  </a:lnTo>
                  <a:lnTo>
                    <a:pt x="784" y="978"/>
                  </a:lnTo>
                  <a:lnTo>
                    <a:pt x="788" y="978"/>
                  </a:lnTo>
                  <a:lnTo>
                    <a:pt x="792" y="978"/>
                  </a:lnTo>
                  <a:lnTo>
                    <a:pt x="796" y="978"/>
                  </a:lnTo>
                  <a:lnTo>
                    <a:pt x="800" y="978"/>
                  </a:lnTo>
                  <a:lnTo>
                    <a:pt x="804" y="978"/>
                  </a:lnTo>
                  <a:lnTo>
                    <a:pt x="808" y="978"/>
                  </a:lnTo>
                  <a:lnTo>
                    <a:pt x="812" y="978"/>
                  </a:lnTo>
                  <a:lnTo>
                    <a:pt x="816" y="978"/>
                  </a:lnTo>
                  <a:lnTo>
                    <a:pt x="820" y="978"/>
                  </a:lnTo>
                  <a:lnTo>
                    <a:pt x="824" y="978"/>
                  </a:lnTo>
                  <a:lnTo>
                    <a:pt x="828" y="978"/>
                  </a:lnTo>
                  <a:lnTo>
                    <a:pt x="832" y="978"/>
                  </a:lnTo>
                  <a:lnTo>
                    <a:pt x="836" y="978"/>
                  </a:lnTo>
                  <a:lnTo>
                    <a:pt x="840" y="978"/>
                  </a:lnTo>
                  <a:lnTo>
                    <a:pt x="844" y="978"/>
                  </a:lnTo>
                  <a:lnTo>
                    <a:pt x="848" y="978"/>
                  </a:lnTo>
                  <a:lnTo>
                    <a:pt x="852" y="978"/>
                  </a:lnTo>
                  <a:lnTo>
                    <a:pt x="856" y="978"/>
                  </a:lnTo>
                  <a:lnTo>
                    <a:pt x="860" y="978"/>
                  </a:lnTo>
                  <a:lnTo>
                    <a:pt x="865" y="978"/>
                  </a:lnTo>
                  <a:lnTo>
                    <a:pt x="869" y="978"/>
                  </a:lnTo>
                  <a:lnTo>
                    <a:pt x="873" y="978"/>
                  </a:lnTo>
                  <a:lnTo>
                    <a:pt x="877" y="978"/>
                  </a:lnTo>
                  <a:lnTo>
                    <a:pt x="881" y="978"/>
                  </a:lnTo>
                  <a:lnTo>
                    <a:pt x="885" y="978"/>
                  </a:lnTo>
                  <a:lnTo>
                    <a:pt x="889" y="978"/>
                  </a:lnTo>
                  <a:lnTo>
                    <a:pt x="893" y="978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3" y="978"/>
                  </a:lnTo>
                  <a:lnTo>
                    <a:pt x="917" y="978"/>
                  </a:lnTo>
                  <a:lnTo>
                    <a:pt x="921" y="978"/>
                  </a:lnTo>
                  <a:lnTo>
                    <a:pt x="925" y="978"/>
                  </a:lnTo>
                  <a:lnTo>
                    <a:pt x="929" y="978"/>
                  </a:lnTo>
                  <a:lnTo>
                    <a:pt x="933" y="978"/>
                  </a:lnTo>
                  <a:lnTo>
                    <a:pt x="937" y="978"/>
                  </a:lnTo>
                  <a:lnTo>
                    <a:pt x="941" y="978"/>
                  </a:lnTo>
                  <a:lnTo>
                    <a:pt x="945" y="978"/>
                  </a:lnTo>
                  <a:lnTo>
                    <a:pt x="949" y="978"/>
                  </a:lnTo>
                  <a:lnTo>
                    <a:pt x="953" y="978"/>
                  </a:lnTo>
                  <a:lnTo>
                    <a:pt x="957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0" y="978"/>
                  </a:lnTo>
                  <a:lnTo>
                    <a:pt x="1014" y="978"/>
                  </a:lnTo>
                  <a:lnTo>
                    <a:pt x="1018" y="974"/>
                  </a:lnTo>
                  <a:lnTo>
                    <a:pt x="1022" y="970"/>
                  </a:lnTo>
                  <a:lnTo>
                    <a:pt x="1026" y="970"/>
                  </a:lnTo>
                  <a:lnTo>
                    <a:pt x="1030" y="978"/>
                  </a:lnTo>
                  <a:lnTo>
                    <a:pt x="0" y="978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0" name="Freeform 75"/>
            <p:cNvSpPr>
              <a:spLocks/>
            </p:cNvSpPr>
            <p:nvPr/>
          </p:nvSpPr>
          <p:spPr bwMode="auto">
            <a:xfrm>
              <a:off x="4360920" y="3073068"/>
              <a:ext cx="1231353" cy="1173747"/>
            </a:xfrm>
            <a:custGeom>
              <a:avLst/>
              <a:gdLst>
                <a:gd name="T0" fmla="*/ 12 w 1026"/>
                <a:gd name="T1" fmla="*/ 978 h 978"/>
                <a:gd name="T2" fmla="*/ 32 w 1026"/>
                <a:gd name="T3" fmla="*/ 974 h 978"/>
                <a:gd name="T4" fmla="*/ 52 w 1026"/>
                <a:gd name="T5" fmla="*/ 970 h 978"/>
                <a:gd name="T6" fmla="*/ 72 w 1026"/>
                <a:gd name="T7" fmla="*/ 965 h 978"/>
                <a:gd name="T8" fmla="*/ 93 w 1026"/>
                <a:gd name="T9" fmla="*/ 965 h 978"/>
                <a:gd name="T10" fmla="*/ 113 w 1026"/>
                <a:gd name="T11" fmla="*/ 945 h 978"/>
                <a:gd name="T12" fmla="*/ 133 w 1026"/>
                <a:gd name="T13" fmla="*/ 925 h 978"/>
                <a:gd name="T14" fmla="*/ 153 w 1026"/>
                <a:gd name="T15" fmla="*/ 877 h 978"/>
                <a:gd name="T16" fmla="*/ 173 w 1026"/>
                <a:gd name="T17" fmla="*/ 828 h 978"/>
                <a:gd name="T18" fmla="*/ 194 w 1026"/>
                <a:gd name="T19" fmla="*/ 780 h 978"/>
                <a:gd name="T20" fmla="*/ 214 w 1026"/>
                <a:gd name="T21" fmla="*/ 674 h 978"/>
                <a:gd name="T22" fmla="*/ 234 w 1026"/>
                <a:gd name="T23" fmla="*/ 578 h 978"/>
                <a:gd name="T24" fmla="*/ 254 w 1026"/>
                <a:gd name="T25" fmla="*/ 432 h 978"/>
                <a:gd name="T26" fmla="*/ 274 w 1026"/>
                <a:gd name="T27" fmla="*/ 230 h 978"/>
                <a:gd name="T28" fmla="*/ 295 w 1026"/>
                <a:gd name="T29" fmla="*/ 165 h 978"/>
                <a:gd name="T30" fmla="*/ 315 w 1026"/>
                <a:gd name="T31" fmla="*/ 137 h 978"/>
                <a:gd name="T32" fmla="*/ 335 w 1026"/>
                <a:gd name="T33" fmla="*/ 72 h 978"/>
                <a:gd name="T34" fmla="*/ 355 w 1026"/>
                <a:gd name="T35" fmla="*/ 218 h 978"/>
                <a:gd name="T36" fmla="*/ 375 w 1026"/>
                <a:gd name="T37" fmla="*/ 303 h 978"/>
                <a:gd name="T38" fmla="*/ 396 w 1026"/>
                <a:gd name="T39" fmla="*/ 521 h 978"/>
                <a:gd name="T40" fmla="*/ 416 w 1026"/>
                <a:gd name="T41" fmla="*/ 687 h 978"/>
                <a:gd name="T42" fmla="*/ 436 w 1026"/>
                <a:gd name="T43" fmla="*/ 776 h 978"/>
                <a:gd name="T44" fmla="*/ 456 w 1026"/>
                <a:gd name="T45" fmla="*/ 873 h 978"/>
                <a:gd name="T46" fmla="*/ 477 w 1026"/>
                <a:gd name="T47" fmla="*/ 913 h 978"/>
                <a:gd name="T48" fmla="*/ 497 w 1026"/>
                <a:gd name="T49" fmla="*/ 949 h 978"/>
                <a:gd name="T50" fmla="*/ 517 w 1026"/>
                <a:gd name="T51" fmla="*/ 957 h 978"/>
                <a:gd name="T52" fmla="*/ 537 w 1026"/>
                <a:gd name="T53" fmla="*/ 970 h 978"/>
                <a:gd name="T54" fmla="*/ 557 w 1026"/>
                <a:gd name="T55" fmla="*/ 974 h 978"/>
                <a:gd name="T56" fmla="*/ 578 w 1026"/>
                <a:gd name="T57" fmla="*/ 974 h 978"/>
                <a:gd name="T58" fmla="*/ 598 w 1026"/>
                <a:gd name="T59" fmla="*/ 978 h 978"/>
                <a:gd name="T60" fmla="*/ 618 w 1026"/>
                <a:gd name="T61" fmla="*/ 978 h 978"/>
                <a:gd name="T62" fmla="*/ 638 w 1026"/>
                <a:gd name="T63" fmla="*/ 978 h 978"/>
                <a:gd name="T64" fmla="*/ 658 w 1026"/>
                <a:gd name="T65" fmla="*/ 978 h 978"/>
                <a:gd name="T66" fmla="*/ 679 w 1026"/>
                <a:gd name="T67" fmla="*/ 978 h 978"/>
                <a:gd name="T68" fmla="*/ 699 w 1026"/>
                <a:gd name="T69" fmla="*/ 978 h 978"/>
                <a:gd name="T70" fmla="*/ 719 w 1026"/>
                <a:gd name="T71" fmla="*/ 978 h 978"/>
                <a:gd name="T72" fmla="*/ 739 w 1026"/>
                <a:gd name="T73" fmla="*/ 978 h 978"/>
                <a:gd name="T74" fmla="*/ 759 w 1026"/>
                <a:gd name="T75" fmla="*/ 978 h 978"/>
                <a:gd name="T76" fmla="*/ 780 w 1026"/>
                <a:gd name="T77" fmla="*/ 978 h 978"/>
                <a:gd name="T78" fmla="*/ 800 w 1026"/>
                <a:gd name="T79" fmla="*/ 978 h 978"/>
                <a:gd name="T80" fmla="*/ 820 w 1026"/>
                <a:gd name="T81" fmla="*/ 978 h 978"/>
                <a:gd name="T82" fmla="*/ 840 w 1026"/>
                <a:gd name="T83" fmla="*/ 978 h 978"/>
                <a:gd name="T84" fmla="*/ 860 w 1026"/>
                <a:gd name="T85" fmla="*/ 978 h 978"/>
                <a:gd name="T86" fmla="*/ 881 w 1026"/>
                <a:gd name="T87" fmla="*/ 978 h 978"/>
                <a:gd name="T88" fmla="*/ 901 w 1026"/>
                <a:gd name="T89" fmla="*/ 978 h 978"/>
                <a:gd name="T90" fmla="*/ 921 w 1026"/>
                <a:gd name="T91" fmla="*/ 978 h 978"/>
                <a:gd name="T92" fmla="*/ 941 w 1026"/>
                <a:gd name="T93" fmla="*/ 978 h 978"/>
                <a:gd name="T94" fmla="*/ 962 w 1026"/>
                <a:gd name="T95" fmla="*/ 978 h 978"/>
                <a:gd name="T96" fmla="*/ 982 w 1026"/>
                <a:gd name="T97" fmla="*/ 978 h 978"/>
                <a:gd name="T98" fmla="*/ 1002 w 1026"/>
                <a:gd name="T99" fmla="*/ 978 h 978"/>
                <a:gd name="T100" fmla="*/ 1022 w 1026"/>
                <a:gd name="T101" fmla="*/ 97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6" h="978">
                  <a:moveTo>
                    <a:pt x="0" y="978"/>
                  </a:moveTo>
                  <a:lnTo>
                    <a:pt x="0" y="970"/>
                  </a:lnTo>
                  <a:lnTo>
                    <a:pt x="4" y="974"/>
                  </a:lnTo>
                  <a:lnTo>
                    <a:pt x="8" y="974"/>
                  </a:lnTo>
                  <a:lnTo>
                    <a:pt x="12" y="978"/>
                  </a:lnTo>
                  <a:lnTo>
                    <a:pt x="16" y="978"/>
                  </a:lnTo>
                  <a:lnTo>
                    <a:pt x="20" y="978"/>
                  </a:lnTo>
                  <a:lnTo>
                    <a:pt x="24" y="974"/>
                  </a:lnTo>
                  <a:lnTo>
                    <a:pt x="28" y="974"/>
                  </a:lnTo>
                  <a:lnTo>
                    <a:pt x="32" y="974"/>
                  </a:lnTo>
                  <a:lnTo>
                    <a:pt x="36" y="974"/>
                  </a:lnTo>
                  <a:lnTo>
                    <a:pt x="40" y="974"/>
                  </a:lnTo>
                  <a:lnTo>
                    <a:pt x="44" y="970"/>
                  </a:lnTo>
                  <a:lnTo>
                    <a:pt x="48" y="970"/>
                  </a:lnTo>
                  <a:lnTo>
                    <a:pt x="52" y="970"/>
                  </a:lnTo>
                  <a:lnTo>
                    <a:pt x="56" y="970"/>
                  </a:lnTo>
                  <a:lnTo>
                    <a:pt x="60" y="970"/>
                  </a:lnTo>
                  <a:lnTo>
                    <a:pt x="64" y="970"/>
                  </a:lnTo>
                  <a:lnTo>
                    <a:pt x="68" y="965"/>
                  </a:lnTo>
                  <a:lnTo>
                    <a:pt x="72" y="965"/>
                  </a:lnTo>
                  <a:lnTo>
                    <a:pt x="76" y="965"/>
                  </a:lnTo>
                  <a:lnTo>
                    <a:pt x="80" y="965"/>
                  </a:lnTo>
                  <a:lnTo>
                    <a:pt x="84" y="965"/>
                  </a:lnTo>
                  <a:lnTo>
                    <a:pt x="89" y="965"/>
                  </a:lnTo>
                  <a:lnTo>
                    <a:pt x="93" y="965"/>
                  </a:lnTo>
                  <a:lnTo>
                    <a:pt x="97" y="961"/>
                  </a:lnTo>
                  <a:lnTo>
                    <a:pt x="101" y="957"/>
                  </a:lnTo>
                  <a:lnTo>
                    <a:pt x="105" y="953"/>
                  </a:lnTo>
                  <a:lnTo>
                    <a:pt x="109" y="949"/>
                  </a:lnTo>
                  <a:lnTo>
                    <a:pt x="113" y="945"/>
                  </a:lnTo>
                  <a:lnTo>
                    <a:pt x="117" y="941"/>
                  </a:lnTo>
                  <a:lnTo>
                    <a:pt x="121" y="933"/>
                  </a:lnTo>
                  <a:lnTo>
                    <a:pt x="125" y="929"/>
                  </a:lnTo>
                  <a:lnTo>
                    <a:pt x="129" y="929"/>
                  </a:lnTo>
                  <a:lnTo>
                    <a:pt x="133" y="925"/>
                  </a:lnTo>
                  <a:lnTo>
                    <a:pt x="137" y="921"/>
                  </a:lnTo>
                  <a:lnTo>
                    <a:pt x="141" y="913"/>
                  </a:lnTo>
                  <a:lnTo>
                    <a:pt x="145" y="901"/>
                  </a:lnTo>
                  <a:lnTo>
                    <a:pt x="149" y="889"/>
                  </a:lnTo>
                  <a:lnTo>
                    <a:pt x="153" y="877"/>
                  </a:lnTo>
                  <a:lnTo>
                    <a:pt x="157" y="873"/>
                  </a:lnTo>
                  <a:lnTo>
                    <a:pt x="161" y="864"/>
                  </a:lnTo>
                  <a:lnTo>
                    <a:pt x="165" y="856"/>
                  </a:lnTo>
                  <a:lnTo>
                    <a:pt x="169" y="840"/>
                  </a:lnTo>
                  <a:lnTo>
                    <a:pt x="173" y="828"/>
                  </a:lnTo>
                  <a:lnTo>
                    <a:pt x="177" y="820"/>
                  </a:lnTo>
                  <a:lnTo>
                    <a:pt x="181" y="812"/>
                  </a:lnTo>
                  <a:lnTo>
                    <a:pt x="186" y="796"/>
                  </a:lnTo>
                  <a:lnTo>
                    <a:pt x="190" y="784"/>
                  </a:lnTo>
                  <a:lnTo>
                    <a:pt x="194" y="780"/>
                  </a:lnTo>
                  <a:lnTo>
                    <a:pt x="198" y="771"/>
                  </a:lnTo>
                  <a:lnTo>
                    <a:pt x="202" y="751"/>
                  </a:lnTo>
                  <a:lnTo>
                    <a:pt x="206" y="715"/>
                  </a:lnTo>
                  <a:lnTo>
                    <a:pt x="210" y="691"/>
                  </a:lnTo>
                  <a:lnTo>
                    <a:pt x="214" y="674"/>
                  </a:lnTo>
                  <a:lnTo>
                    <a:pt x="218" y="650"/>
                  </a:lnTo>
                  <a:lnTo>
                    <a:pt x="222" y="630"/>
                  </a:lnTo>
                  <a:lnTo>
                    <a:pt x="226" y="618"/>
                  </a:lnTo>
                  <a:lnTo>
                    <a:pt x="230" y="606"/>
                  </a:lnTo>
                  <a:lnTo>
                    <a:pt x="234" y="578"/>
                  </a:lnTo>
                  <a:lnTo>
                    <a:pt x="238" y="533"/>
                  </a:lnTo>
                  <a:lnTo>
                    <a:pt x="242" y="485"/>
                  </a:lnTo>
                  <a:lnTo>
                    <a:pt x="246" y="444"/>
                  </a:lnTo>
                  <a:lnTo>
                    <a:pt x="250" y="440"/>
                  </a:lnTo>
                  <a:lnTo>
                    <a:pt x="254" y="432"/>
                  </a:lnTo>
                  <a:lnTo>
                    <a:pt x="258" y="412"/>
                  </a:lnTo>
                  <a:lnTo>
                    <a:pt x="262" y="367"/>
                  </a:lnTo>
                  <a:lnTo>
                    <a:pt x="266" y="283"/>
                  </a:lnTo>
                  <a:lnTo>
                    <a:pt x="270" y="262"/>
                  </a:lnTo>
                  <a:lnTo>
                    <a:pt x="274" y="230"/>
                  </a:lnTo>
                  <a:lnTo>
                    <a:pt x="278" y="186"/>
                  </a:lnTo>
                  <a:lnTo>
                    <a:pt x="283" y="206"/>
                  </a:lnTo>
                  <a:lnTo>
                    <a:pt x="287" y="214"/>
                  </a:lnTo>
                  <a:lnTo>
                    <a:pt x="291" y="173"/>
                  </a:lnTo>
                  <a:lnTo>
                    <a:pt x="295" y="165"/>
                  </a:lnTo>
                  <a:lnTo>
                    <a:pt x="299" y="177"/>
                  </a:lnTo>
                  <a:lnTo>
                    <a:pt x="303" y="149"/>
                  </a:lnTo>
                  <a:lnTo>
                    <a:pt x="307" y="64"/>
                  </a:lnTo>
                  <a:lnTo>
                    <a:pt x="311" y="48"/>
                  </a:lnTo>
                  <a:lnTo>
                    <a:pt x="315" y="137"/>
                  </a:lnTo>
                  <a:lnTo>
                    <a:pt x="319" y="129"/>
                  </a:lnTo>
                  <a:lnTo>
                    <a:pt x="323" y="28"/>
                  </a:lnTo>
                  <a:lnTo>
                    <a:pt x="327" y="0"/>
                  </a:lnTo>
                  <a:lnTo>
                    <a:pt x="331" y="60"/>
                  </a:lnTo>
                  <a:lnTo>
                    <a:pt x="335" y="72"/>
                  </a:lnTo>
                  <a:lnTo>
                    <a:pt x="339" y="89"/>
                  </a:lnTo>
                  <a:lnTo>
                    <a:pt x="343" y="129"/>
                  </a:lnTo>
                  <a:lnTo>
                    <a:pt x="347" y="145"/>
                  </a:lnTo>
                  <a:lnTo>
                    <a:pt x="351" y="165"/>
                  </a:lnTo>
                  <a:lnTo>
                    <a:pt x="355" y="218"/>
                  </a:lnTo>
                  <a:lnTo>
                    <a:pt x="359" y="291"/>
                  </a:lnTo>
                  <a:lnTo>
                    <a:pt x="363" y="319"/>
                  </a:lnTo>
                  <a:lnTo>
                    <a:pt x="367" y="307"/>
                  </a:lnTo>
                  <a:lnTo>
                    <a:pt x="371" y="295"/>
                  </a:lnTo>
                  <a:lnTo>
                    <a:pt x="375" y="303"/>
                  </a:lnTo>
                  <a:lnTo>
                    <a:pt x="380" y="384"/>
                  </a:lnTo>
                  <a:lnTo>
                    <a:pt x="384" y="432"/>
                  </a:lnTo>
                  <a:lnTo>
                    <a:pt x="388" y="432"/>
                  </a:lnTo>
                  <a:lnTo>
                    <a:pt x="392" y="468"/>
                  </a:lnTo>
                  <a:lnTo>
                    <a:pt x="396" y="521"/>
                  </a:lnTo>
                  <a:lnTo>
                    <a:pt x="400" y="549"/>
                  </a:lnTo>
                  <a:lnTo>
                    <a:pt x="404" y="573"/>
                  </a:lnTo>
                  <a:lnTo>
                    <a:pt x="408" y="610"/>
                  </a:lnTo>
                  <a:lnTo>
                    <a:pt x="412" y="654"/>
                  </a:lnTo>
                  <a:lnTo>
                    <a:pt x="416" y="687"/>
                  </a:lnTo>
                  <a:lnTo>
                    <a:pt x="420" y="711"/>
                  </a:lnTo>
                  <a:lnTo>
                    <a:pt x="424" y="731"/>
                  </a:lnTo>
                  <a:lnTo>
                    <a:pt x="428" y="747"/>
                  </a:lnTo>
                  <a:lnTo>
                    <a:pt x="432" y="759"/>
                  </a:lnTo>
                  <a:lnTo>
                    <a:pt x="436" y="776"/>
                  </a:lnTo>
                  <a:lnTo>
                    <a:pt x="440" y="800"/>
                  </a:lnTo>
                  <a:lnTo>
                    <a:pt x="444" y="828"/>
                  </a:lnTo>
                  <a:lnTo>
                    <a:pt x="448" y="848"/>
                  </a:lnTo>
                  <a:lnTo>
                    <a:pt x="452" y="864"/>
                  </a:lnTo>
                  <a:lnTo>
                    <a:pt x="456" y="873"/>
                  </a:lnTo>
                  <a:lnTo>
                    <a:pt x="460" y="885"/>
                  </a:lnTo>
                  <a:lnTo>
                    <a:pt x="464" y="893"/>
                  </a:lnTo>
                  <a:lnTo>
                    <a:pt x="468" y="897"/>
                  </a:lnTo>
                  <a:lnTo>
                    <a:pt x="472" y="901"/>
                  </a:lnTo>
                  <a:lnTo>
                    <a:pt x="477" y="913"/>
                  </a:lnTo>
                  <a:lnTo>
                    <a:pt x="481" y="925"/>
                  </a:lnTo>
                  <a:lnTo>
                    <a:pt x="485" y="937"/>
                  </a:lnTo>
                  <a:lnTo>
                    <a:pt x="489" y="941"/>
                  </a:lnTo>
                  <a:lnTo>
                    <a:pt x="493" y="945"/>
                  </a:lnTo>
                  <a:lnTo>
                    <a:pt x="497" y="949"/>
                  </a:lnTo>
                  <a:lnTo>
                    <a:pt x="501" y="949"/>
                  </a:lnTo>
                  <a:lnTo>
                    <a:pt x="505" y="953"/>
                  </a:lnTo>
                  <a:lnTo>
                    <a:pt x="509" y="953"/>
                  </a:lnTo>
                  <a:lnTo>
                    <a:pt x="513" y="957"/>
                  </a:lnTo>
                  <a:lnTo>
                    <a:pt x="517" y="957"/>
                  </a:lnTo>
                  <a:lnTo>
                    <a:pt x="521" y="957"/>
                  </a:lnTo>
                  <a:lnTo>
                    <a:pt x="525" y="961"/>
                  </a:lnTo>
                  <a:lnTo>
                    <a:pt x="529" y="965"/>
                  </a:lnTo>
                  <a:lnTo>
                    <a:pt x="533" y="965"/>
                  </a:lnTo>
                  <a:lnTo>
                    <a:pt x="537" y="970"/>
                  </a:lnTo>
                  <a:lnTo>
                    <a:pt x="541" y="974"/>
                  </a:lnTo>
                  <a:lnTo>
                    <a:pt x="545" y="974"/>
                  </a:lnTo>
                  <a:lnTo>
                    <a:pt x="549" y="974"/>
                  </a:lnTo>
                  <a:lnTo>
                    <a:pt x="553" y="974"/>
                  </a:lnTo>
                  <a:lnTo>
                    <a:pt x="557" y="974"/>
                  </a:lnTo>
                  <a:lnTo>
                    <a:pt x="561" y="974"/>
                  </a:lnTo>
                  <a:lnTo>
                    <a:pt x="565" y="974"/>
                  </a:lnTo>
                  <a:lnTo>
                    <a:pt x="569" y="974"/>
                  </a:lnTo>
                  <a:lnTo>
                    <a:pt x="574" y="974"/>
                  </a:lnTo>
                  <a:lnTo>
                    <a:pt x="578" y="974"/>
                  </a:lnTo>
                  <a:lnTo>
                    <a:pt x="582" y="974"/>
                  </a:lnTo>
                  <a:lnTo>
                    <a:pt x="586" y="974"/>
                  </a:lnTo>
                  <a:lnTo>
                    <a:pt x="590" y="978"/>
                  </a:lnTo>
                  <a:lnTo>
                    <a:pt x="594" y="978"/>
                  </a:lnTo>
                  <a:lnTo>
                    <a:pt x="598" y="978"/>
                  </a:lnTo>
                  <a:lnTo>
                    <a:pt x="602" y="978"/>
                  </a:lnTo>
                  <a:lnTo>
                    <a:pt x="606" y="978"/>
                  </a:lnTo>
                  <a:lnTo>
                    <a:pt x="610" y="978"/>
                  </a:lnTo>
                  <a:lnTo>
                    <a:pt x="614" y="978"/>
                  </a:lnTo>
                  <a:lnTo>
                    <a:pt x="618" y="978"/>
                  </a:lnTo>
                  <a:lnTo>
                    <a:pt x="622" y="978"/>
                  </a:lnTo>
                  <a:lnTo>
                    <a:pt x="626" y="978"/>
                  </a:lnTo>
                  <a:lnTo>
                    <a:pt x="630" y="978"/>
                  </a:lnTo>
                  <a:lnTo>
                    <a:pt x="634" y="978"/>
                  </a:lnTo>
                  <a:lnTo>
                    <a:pt x="638" y="978"/>
                  </a:lnTo>
                  <a:lnTo>
                    <a:pt x="642" y="978"/>
                  </a:lnTo>
                  <a:lnTo>
                    <a:pt x="646" y="978"/>
                  </a:lnTo>
                  <a:lnTo>
                    <a:pt x="650" y="978"/>
                  </a:lnTo>
                  <a:lnTo>
                    <a:pt x="654" y="978"/>
                  </a:lnTo>
                  <a:lnTo>
                    <a:pt x="658" y="978"/>
                  </a:lnTo>
                  <a:lnTo>
                    <a:pt x="662" y="978"/>
                  </a:lnTo>
                  <a:lnTo>
                    <a:pt x="666" y="978"/>
                  </a:lnTo>
                  <a:lnTo>
                    <a:pt x="671" y="978"/>
                  </a:lnTo>
                  <a:lnTo>
                    <a:pt x="675" y="978"/>
                  </a:lnTo>
                  <a:lnTo>
                    <a:pt x="679" y="978"/>
                  </a:lnTo>
                  <a:lnTo>
                    <a:pt x="683" y="978"/>
                  </a:lnTo>
                  <a:lnTo>
                    <a:pt x="687" y="978"/>
                  </a:lnTo>
                  <a:lnTo>
                    <a:pt x="691" y="978"/>
                  </a:lnTo>
                  <a:lnTo>
                    <a:pt x="695" y="978"/>
                  </a:lnTo>
                  <a:lnTo>
                    <a:pt x="699" y="978"/>
                  </a:lnTo>
                  <a:lnTo>
                    <a:pt x="703" y="978"/>
                  </a:lnTo>
                  <a:lnTo>
                    <a:pt x="707" y="978"/>
                  </a:lnTo>
                  <a:lnTo>
                    <a:pt x="711" y="978"/>
                  </a:lnTo>
                  <a:lnTo>
                    <a:pt x="715" y="978"/>
                  </a:lnTo>
                  <a:lnTo>
                    <a:pt x="719" y="978"/>
                  </a:lnTo>
                  <a:lnTo>
                    <a:pt x="723" y="978"/>
                  </a:lnTo>
                  <a:lnTo>
                    <a:pt x="727" y="978"/>
                  </a:lnTo>
                  <a:lnTo>
                    <a:pt x="731" y="978"/>
                  </a:lnTo>
                  <a:lnTo>
                    <a:pt x="735" y="978"/>
                  </a:lnTo>
                  <a:lnTo>
                    <a:pt x="739" y="978"/>
                  </a:lnTo>
                  <a:lnTo>
                    <a:pt x="743" y="978"/>
                  </a:lnTo>
                  <a:lnTo>
                    <a:pt x="747" y="978"/>
                  </a:lnTo>
                  <a:lnTo>
                    <a:pt x="751" y="978"/>
                  </a:lnTo>
                  <a:lnTo>
                    <a:pt x="755" y="978"/>
                  </a:lnTo>
                  <a:lnTo>
                    <a:pt x="759" y="978"/>
                  </a:lnTo>
                  <a:lnTo>
                    <a:pt x="763" y="978"/>
                  </a:lnTo>
                  <a:lnTo>
                    <a:pt x="768" y="978"/>
                  </a:lnTo>
                  <a:lnTo>
                    <a:pt x="772" y="978"/>
                  </a:lnTo>
                  <a:lnTo>
                    <a:pt x="776" y="978"/>
                  </a:lnTo>
                  <a:lnTo>
                    <a:pt x="780" y="978"/>
                  </a:lnTo>
                  <a:lnTo>
                    <a:pt x="784" y="978"/>
                  </a:lnTo>
                  <a:lnTo>
                    <a:pt x="788" y="978"/>
                  </a:lnTo>
                  <a:lnTo>
                    <a:pt x="792" y="978"/>
                  </a:lnTo>
                  <a:lnTo>
                    <a:pt x="796" y="978"/>
                  </a:lnTo>
                  <a:lnTo>
                    <a:pt x="800" y="978"/>
                  </a:lnTo>
                  <a:lnTo>
                    <a:pt x="804" y="978"/>
                  </a:lnTo>
                  <a:lnTo>
                    <a:pt x="808" y="978"/>
                  </a:lnTo>
                  <a:lnTo>
                    <a:pt x="812" y="978"/>
                  </a:lnTo>
                  <a:lnTo>
                    <a:pt x="816" y="978"/>
                  </a:lnTo>
                  <a:lnTo>
                    <a:pt x="820" y="978"/>
                  </a:lnTo>
                  <a:lnTo>
                    <a:pt x="824" y="978"/>
                  </a:lnTo>
                  <a:lnTo>
                    <a:pt x="828" y="978"/>
                  </a:lnTo>
                  <a:lnTo>
                    <a:pt x="832" y="978"/>
                  </a:lnTo>
                  <a:lnTo>
                    <a:pt x="836" y="978"/>
                  </a:lnTo>
                  <a:lnTo>
                    <a:pt x="840" y="978"/>
                  </a:lnTo>
                  <a:lnTo>
                    <a:pt x="844" y="978"/>
                  </a:lnTo>
                  <a:lnTo>
                    <a:pt x="848" y="978"/>
                  </a:lnTo>
                  <a:lnTo>
                    <a:pt x="852" y="978"/>
                  </a:lnTo>
                  <a:lnTo>
                    <a:pt x="856" y="978"/>
                  </a:lnTo>
                  <a:lnTo>
                    <a:pt x="860" y="978"/>
                  </a:lnTo>
                  <a:lnTo>
                    <a:pt x="865" y="978"/>
                  </a:lnTo>
                  <a:lnTo>
                    <a:pt x="869" y="978"/>
                  </a:lnTo>
                  <a:lnTo>
                    <a:pt x="873" y="978"/>
                  </a:lnTo>
                  <a:lnTo>
                    <a:pt x="877" y="978"/>
                  </a:lnTo>
                  <a:lnTo>
                    <a:pt x="881" y="978"/>
                  </a:lnTo>
                  <a:lnTo>
                    <a:pt x="885" y="978"/>
                  </a:lnTo>
                  <a:lnTo>
                    <a:pt x="889" y="978"/>
                  </a:lnTo>
                  <a:lnTo>
                    <a:pt x="893" y="978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3" y="978"/>
                  </a:lnTo>
                  <a:lnTo>
                    <a:pt x="917" y="978"/>
                  </a:lnTo>
                  <a:lnTo>
                    <a:pt x="921" y="978"/>
                  </a:lnTo>
                  <a:lnTo>
                    <a:pt x="925" y="978"/>
                  </a:lnTo>
                  <a:lnTo>
                    <a:pt x="929" y="978"/>
                  </a:lnTo>
                  <a:lnTo>
                    <a:pt x="933" y="978"/>
                  </a:lnTo>
                  <a:lnTo>
                    <a:pt x="937" y="978"/>
                  </a:lnTo>
                  <a:lnTo>
                    <a:pt x="941" y="978"/>
                  </a:lnTo>
                  <a:lnTo>
                    <a:pt x="945" y="978"/>
                  </a:lnTo>
                  <a:lnTo>
                    <a:pt x="949" y="978"/>
                  </a:lnTo>
                  <a:lnTo>
                    <a:pt x="953" y="978"/>
                  </a:lnTo>
                  <a:lnTo>
                    <a:pt x="957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0" y="978"/>
                  </a:lnTo>
                  <a:lnTo>
                    <a:pt x="1014" y="978"/>
                  </a:lnTo>
                  <a:lnTo>
                    <a:pt x="1018" y="978"/>
                  </a:lnTo>
                  <a:lnTo>
                    <a:pt x="1022" y="978"/>
                  </a:lnTo>
                  <a:lnTo>
                    <a:pt x="1026" y="978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7" name="Rectangle 85"/>
            <p:cNvSpPr>
              <a:spLocks noChangeArrowheads="1"/>
            </p:cNvSpPr>
            <p:nvPr/>
          </p:nvSpPr>
          <p:spPr bwMode="auto">
            <a:xfrm>
              <a:off x="2503088" y="2994340"/>
              <a:ext cx="1255357" cy="1256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" name="Freeform 146"/>
            <p:cNvSpPr>
              <a:spLocks/>
            </p:cNvSpPr>
            <p:nvPr/>
          </p:nvSpPr>
          <p:spPr bwMode="auto">
            <a:xfrm>
              <a:off x="2512689" y="3067549"/>
              <a:ext cx="1236154" cy="1173747"/>
            </a:xfrm>
            <a:custGeom>
              <a:avLst/>
              <a:gdLst>
                <a:gd name="T0" fmla="*/ 8 w 1030"/>
                <a:gd name="T1" fmla="*/ 970 h 978"/>
                <a:gd name="T2" fmla="*/ 28 w 1030"/>
                <a:gd name="T3" fmla="*/ 966 h 978"/>
                <a:gd name="T4" fmla="*/ 48 w 1030"/>
                <a:gd name="T5" fmla="*/ 966 h 978"/>
                <a:gd name="T6" fmla="*/ 68 w 1030"/>
                <a:gd name="T7" fmla="*/ 950 h 978"/>
                <a:gd name="T8" fmla="*/ 89 w 1030"/>
                <a:gd name="T9" fmla="*/ 942 h 978"/>
                <a:gd name="T10" fmla="*/ 109 w 1030"/>
                <a:gd name="T11" fmla="*/ 909 h 978"/>
                <a:gd name="T12" fmla="*/ 129 w 1030"/>
                <a:gd name="T13" fmla="*/ 877 h 978"/>
                <a:gd name="T14" fmla="*/ 149 w 1030"/>
                <a:gd name="T15" fmla="*/ 820 h 978"/>
                <a:gd name="T16" fmla="*/ 169 w 1030"/>
                <a:gd name="T17" fmla="*/ 731 h 978"/>
                <a:gd name="T18" fmla="*/ 190 w 1030"/>
                <a:gd name="T19" fmla="*/ 638 h 978"/>
                <a:gd name="T20" fmla="*/ 210 w 1030"/>
                <a:gd name="T21" fmla="*/ 513 h 978"/>
                <a:gd name="T22" fmla="*/ 230 w 1030"/>
                <a:gd name="T23" fmla="*/ 420 h 978"/>
                <a:gd name="T24" fmla="*/ 250 w 1030"/>
                <a:gd name="T25" fmla="*/ 238 h 978"/>
                <a:gd name="T26" fmla="*/ 271 w 1030"/>
                <a:gd name="T27" fmla="*/ 69 h 978"/>
                <a:gd name="T28" fmla="*/ 291 w 1030"/>
                <a:gd name="T29" fmla="*/ 36 h 978"/>
                <a:gd name="T30" fmla="*/ 311 w 1030"/>
                <a:gd name="T31" fmla="*/ 0 h 978"/>
                <a:gd name="T32" fmla="*/ 331 w 1030"/>
                <a:gd name="T33" fmla="*/ 113 h 978"/>
                <a:gd name="T34" fmla="*/ 351 w 1030"/>
                <a:gd name="T35" fmla="*/ 170 h 978"/>
                <a:gd name="T36" fmla="*/ 372 w 1030"/>
                <a:gd name="T37" fmla="*/ 327 h 978"/>
                <a:gd name="T38" fmla="*/ 392 w 1030"/>
                <a:gd name="T39" fmla="*/ 485 h 978"/>
                <a:gd name="T40" fmla="*/ 412 w 1030"/>
                <a:gd name="T41" fmla="*/ 630 h 978"/>
                <a:gd name="T42" fmla="*/ 432 w 1030"/>
                <a:gd name="T43" fmla="*/ 715 h 978"/>
                <a:gd name="T44" fmla="*/ 452 w 1030"/>
                <a:gd name="T45" fmla="*/ 804 h 978"/>
                <a:gd name="T46" fmla="*/ 473 w 1030"/>
                <a:gd name="T47" fmla="*/ 869 h 978"/>
                <a:gd name="T48" fmla="*/ 493 w 1030"/>
                <a:gd name="T49" fmla="*/ 897 h 978"/>
                <a:gd name="T50" fmla="*/ 513 w 1030"/>
                <a:gd name="T51" fmla="*/ 934 h 978"/>
                <a:gd name="T52" fmla="*/ 533 w 1030"/>
                <a:gd name="T53" fmla="*/ 950 h 978"/>
                <a:gd name="T54" fmla="*/ 553 w 1030"/>
                <a:gd name="T55" fmla="*/ 962 h 978"/>
                <a:gd name="T56" fmla="*/ 574 w 1030"/>
                <a:gd name="T57" fmla="*/ 966 h 978"/>
                <a:gd name="T58" fmla="*/ 594 w 1030"/>
                <a:gd name="T59" fmla="*/ 970 h 978"/>
                <a:gd name="T60" fmla="*/ 614 w 1030"/>
                <a:gd name="T61" fmla="*/ 974 h 978"/>
                <a:gd name="T62" fmla="*/ 634 w 1030"/>
                <a:gd name="T63" fmla="*/ 974 h 978"/>
                <a:gd name="T64" fmla="*/ 654 w 1030"/>
                <a:gd name="T65" fmla="*/ 978 h 978"/>
                <a:gd name="T66" fmla="*/ 675 w 1030"/>
                <a:gd name="T67" fmla="*/ 978 h 978"/>
                <a:gd name="T68" fmla="*/ 695 w 1030"/>
                <a:gd name="T69" fmla="*/ 978 h 978"/>
                <a:gd name="T70" fmla="*/ 715 w 1030"/>
                <a:gd name="T71" fmla="*/ 978 h 978"/>
                <a:gd name="T72" fmla="*/ 735 w 1030"/>
                <a:gd name="T73" fmla="*/ 978 h 978"/>
                <a:gd name="T74" fmla="*/ 756 w 1030"/>
                <a:gd name="T75" fmla="*/ 978 h 978"/>
                <a:gd name="T76" fmla="*/ 776 w 1030"/>
                <a:gd name="T77" fmla="*/ 978 h 978"/>
                <a:gd name="T78" fmla="*/ 796 w 1030"/>
                <a:gd name="T79" fmla="*/ 978 h 978"/>
                <a:gd name="T80" fmla="*/ 816 w 1030"/>
                <a:gd name="T81" fmla="*/ 978 h 978"/>
                <a:gd name="T82" fmla="*/ 836 w 1030"/>
                <a:gd name="T83" fmla="*/ 978 h 978"/>
                <a:gd name="T84" fmla="*/ 857 w 1030"/>
                <a:gd name="T85" fmla="*/ 978 h 978"/>
                <a:gd name="T86" fmla="*/ 877 w 1030"/>
                <a:gd name="T87" fmla="*/ 978 h 978"/>
                <a:gd name="T88" fmla="*/ 897 w 1030"/>
                <a:gd name="T89" fmla="*/ 978 h 978"/>
                <a:gd name="T90" fmla="*/ 917 w 1030"/>
                <a:gd name="T91" fmla="*/ 978 h 978"/>
                <a:gd name="T92" fmla="*/ 937 w 1030"/>
                <a:gd name="T93" fmla="*/ 978 h 978"/>
                <a:gd name="T94" fmla="*/ 958 w 1030"/>
                <a:gd name="T95" fmla="*/ 978 h 978"/>
                <a:gd name="T96" fmla="*/ 978 w 1030"/>
                <a:gd name="T97" fmla="*/ 978 h 978"/>
                <a:gd name="T98" fmla="*/ 998 w 1030"/>
                <a:gd name="T99" fmla="*/ 978 h 978"/>
                <a:gd name="T100" fmla="*/ 1018 w 1030"/>
                <a:gd name="T101" fmla="*/ 974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0" h="978">
                  <a:moveTo>
                    <a:pt x="0" y="978"/>
                  </a:moveTo>
                  <a:lnTo>
                    <a:pt x="0" y="942"/>
                  </a:lnTo>
                  <a:lnTo>
                    <a:pt x="0" y="954"/>
                  </a:lnTo>
                  <a:lnTo>
                    <a:pt x="4" y="962"/>
                  </a:lnTo>
                  <a:lnTo>
                    <a:pt x="8" y="970"/>
                  </a:lnTo>
                  <a:lnTo>
                    <a:pt x="12" y="970"/>
                  </a:lnTo>
                  <a:lnTo>
                    <a:pt x="16" y="970"/>
                  </a:lnTo>
                  <a:lnTo>
                    <a:pt x="20" y="970"/>
                  </a:lnTo>
                  <a:lnTo>
                    <a:pt x="24" y="970"/>
                  </a:lnTo>
                  <a:lnTo>
                    <a:pt x="28" y="966"/>
                  </a:lnTo>
                  <a:lnTo>
                    <a:pt x="32" y="966"/>
                  </a:lnTo>
                  <a:lnTo>
                    <a:pt x="36" y="966"/>
                  </a:lnTo>
                  <a:lnTo>
                    <a:pt x="40" y="966"/>
                  </a:lnTo>
                  <a:lnTo>
                    <a:pt x="44" y="966"/>
                  </a:lnTo>
                  <a:lnTo>
                    <a:pt x="48" y="966"/>
                  </a:lnTo>
                  <a:lnTo>
                    <a:pt x="52" y="966"/>
                  </a:lnTo>
                  <a:lnTo>
                    <a:pt x="56" y="962"/>
                  </a:lnTo>
                  <a:lnTo>
                    <a:pt x="60" y="958"/>
                  </a:lnTo>
                  <a:lnTo>
                    <a:pt x="64" y="954"/>
                  </a:lnTo>
                  <a:lnTo>
                    <a:pt x="68" y="950"/>
                  </a:lnTo>
                  <a:lnTo>
                    <a:pt x="72" y="950"/>
                  </a:lnTo>
                  <a:lnTo>
                    <a:pt x="77" y="950"/>
                  </a:lnTo>
                  <a:lnTo>
                    <a:pt x="81" y="950"/>
                  </a:lnTo>
                  <a:lnTo>
                    <a:pt x="85" y="946"/>
                  </a:lnTo>
                  <a:lnTo>
                    <a:pt x="89" y="942"/>
                  </a:lnTo>
                  <a:lnTo>
                    <a:pt x="93" y="938"/>
                  </a:lnTo>
                  <a:lnTo>
                    <a:pt x="97" y="934"/>
                  </a:lnTo>
                  <a:lnTo>
                    <a:pt x="101" y="925"/>
                  </a:lnTo>
                  <a:lnTo>
                    <a:pt x="105" y="917"/>
                  </a:lnTo>
                  <a:lnTo>
                    <a:pt x="109" y="909"/>
                  </a:lnTo>
                  <a:lnTo>
                    <a:pt x="113" y="909"/>
                  </a:lnTo>
                  <a:lnTo>
                    <a:pt x="117" y="905"/>
                  </a:lnTo>
                  <a:lnTo>
                    <a:pt x="121" y="897"/>
                  </a:lnTo>
                  <a:lnTo>
                    <a:pt x="125" y="889"/>
                  </a:lnTo>
                  <a:lnTo>
                    <a:pt x="129" y="877"/>
                  </a:lnTo>
                  <a:lnTo>
                    <a:pt x="133" y="857"/>
                  </a:lnTo>
                  <a:lnTo>
                    <a:pt x="137" y="832"/>
                  </a:lnTo>
                  <a:lnTo>
                    <a:pt x="141" y="820"/>
                  </a:lnTo>
                  <a:lnTo>
                    <a:pt x="145" y="820"/>
                  </a:lnTo>
                  <a:lnTo>
                    <a:pt x="149" y="820"/>
                  </a:lnTo>
                  <a:lnTo>
                    <a:pt x="153" y="812"/>
                  </a:lnTo>
                  <a:lnTo>
                    <a:pt x="157" y="808"/>
                  </a:lnTo>
                  <a:lnTo>
                    <a:pt x="161" y="772"/>
                  </a:lnTo>
                  <a:lnTo>
                    <a:pt x="165" y="744"/>
                  </a:lnTo>
                  <a:lnTo>
                    <a:pt x="169" y="731"/>
                  </a:lnTo>
                  <a:lnTo>
                    <a:pt x="174" y="723"/>
                  </a:lnTo>
                  <a:lnTo>
                    <a:pt x="178" y="687"/>
                  </a:lnTo>
                  <a:lnTo>
                    <a:pt x="182" y="679"/>
                  </a:lnTo>
                  <a:lnTo>
                    <a:pt x="186" y="683"/>
                  </a:lnTo>
                  <a:lnTo>
                    <a:pt x="190" y="638"/>
                  </a:lnTo>
                  <a:lnTo>
                    <a:pt x="194" y="594"/>
                  </a:lnTo>
                  <a:lnTo>
                    <a:pt x="198" y="574"/>
                  </a:lnTo>
                  <a:lnTo>
                    <a:pt x="202" y="554"/>
                  </a:lnTo>
                  <a:lnTo>
                    <a:pt x="206" y="529"/>
                  </a:lnTo>
                  <a:lnTo>
                    <a:pt x="210" y="513"/>
                  </a:lnTo>
                  <a:lnTo>
                    <a:pt x="214" y="493"/>
                  </a:lnTo>
                  <a:lnTo>
                    <a:pt x="218" y="432"/>
                  </a:lnTo>
                  <a:lnTo>
                    <a:pt x="222" y="384"/>
                  </a:lnTo>
                  <a:lnTo>
                    <a:pt x="226" y="412"/>
                  </a:lnTo>
                  <a:lnTo>
                    <a:pt x="230" y="420"/>
                  </a:lnTo>
                  <a:lnTo>
                    <a:pt x="234" y="376"/>
                  </a:lnTo>
                  <a:lnTo>
                    <a:pt x="238" y="323"/>
                  </a:lnTo>
                  <a:lnTo>
                    <a:pt x="242" y="279"/>
                  </a:lnTo>
                  <a:lnTo>
                    <a:pt x="246" y="247"/>
                  </a:lnTo>
                  <a:lnTo>
                    <a:pt x="250" y="238"/>
                  </a:lnTo>
                  <a:lnTo>
                    <a:pt x="254" y="202"/>
                  </a:lnTo>
                  <a:lnTo>
                    <a:pt x="258" y="210"/>
                  </a:lnTo>
                  <a:lnTo>
                    <a:pt x="262" y="214"/>
                  </a:lnTo>
                  <a:lnTo>
                    <a:pt x="266" y="113"/>
                  </a:lnTo>
                  <a:lnTo>
                    <a:pt x="271" y="69"/>
                  </a:lnTo>
                  <a:lnTo>
                    <a:pt x="275" y="65"/>
                  </a:lnTo>
                  <a:lnTo>
                    <a:pt x="279" y="69"/>
                  </a:lnTo>
                  <a:lnTo>
                    <a:pt x="283" y="89"/>
                  </a:lnTo>
                  <a:lnTo>
                    <a:pt x="287" y="73"/>
                  </a:lnTo>
                  <a:lnTo>
                    <a:pt x="291" y="36"/>
                  </a:lnTo>
                  <a:lnTo>
                    <a:pt x="295" y="77"/>
                  </a:lnTo>
                  <a:lnTo>
                    <a:pt x="299" y="117"/>
                  </a:lnTo>
                  <a:lnTo>
                    <a:pt x="303" y="85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109"/>
                  </a:lnTo>
                  <a:lnTo>
                    <a:pt x="319" y="121"/>
                  </a:lnTo>
                  <a:lnTo>
                    <a:pt x="323" y="40"/>
                  </a:lnTo>
                  <a:lnTo>
                    <a:pt x="327" y="53"/>
                  </a:lnTo>
                  <a:lnTo>
                    <a:pt x="331" y="113"/>
                  </a:lnTo>
                  <a:lnTo>
                    <a:pt x="335" y="93"/>
                  </a:lnTo>
                  <a:lnTo>
                    <a:pt x="339" y="125"/>
                  </a:lnTo>
                  <a:lnTo>
                    <a:pt x="343" y="190"/>
                  </a:lnTo>
                  <a:lnTo>
                    <a:pt x="347" y="174"/>
                  </a:lnTo>
                  <a:lnTo>
                    <a:pt x="351" y="170"/>
                  </a:lnTo>
                  <a:lnTo>
                    <a:pt x="355" y="234"/>
                  </a:lnTo>
                  <a:lnTo>
                    <a:pt x="359" y="283"/>
                  </a:lnTo>
                  <a:lnTo>
                    <a:pt x="363" y="299"/>
                  </a:lnTo>
                  <a:lnTo>
                    <a:pt x="368" y="311"/>
                  </a:lnTo>
                  <a:lnTo>
                    <a:pt x="372" y="327"/>
                  </a:lnTo>
                  <a:lnTo>
                    <a:pt x="376" y="339"/>
                  </a:lnTo>
                  <a:lnTo>
                    <a:pt x="380" y="392"/>
                  </a:lnTo>
                  <a:lnTo>
                    <a:pt x="384" y="432"/>
                  </a:lnTo>
                  <a:lnTo>
                    <a:pt x="388" y="449"/>
                  </a:lnTo>
                  <a:lnTo>
                    <a:pt x="392" y="485"/>
                  </a:lnTo>
                  <a:lnTo>
                    <a:pt x="396" y="521"/>
                  </a:lnTo>
                  <a:lnTo>
                    <a:pt x="400" y="546"/>
                  </a:lnTo>
                  <a:lnTo>
                    <a:pt x="404" y="562"/>
                  </a:lnTo>
                  <a:lnTo>
                    <a:pt x="408" y="586"/>
                  </a:lnTo>
                  <a:lnTo>
                    <a:pt x="412" y="630"/>
                  </a:lnTo>
                  <a:lnTo>
                    <a:pt x="416" y="647"/>
                  </a:lnTo>
                  <a:lnTo>
                    <a:pt x="420" y="647"/>
                  </a:lnTo>
                  <a:lnTo>
                    <a:pt x="424" y="679"/>
                  </a:lnTo>
                  <a:lnTo>
                    <a:pt x="428" y="691"/>
                  </a:lnTo>
                  <a:lnTo>
                    <a:pt x="432" y="715"/>
                  </a:lnTo>
                  <a:lnTo>
                    <a:pt x="436" y="715"/>
                  </a:lnTo>
                  <a:lnTo>
                    <a:pt x="440" y="735"/>
                  </a:lnTo>
                  <a:lnTo>
                    <a:pt x="444" y="776"/>
                  </a:lnTo>
                  <a:lnTo>
                    <a:pt x="448" y="796"/>
                  </a:lnTo>
                  <a:lnTo>
                    <a:pt x="452" y="804"/>
                  </a:lnTo>
                  <a:lnTo>
                    <a:pt x="456" y="808"/>
                  </a:lnTo>
                  <a:lnTo>
                    <a:pt x="460" y="824"/>
                  </a:lnTo>
                  <a:lnTo>
                    <a:pt x="465" y="837"/>
                  </a:lnTo>
                  <a:lnTo>
                    <a:pt x="469" y="853"/>
                  </a:lnTo>
                  <a:lnTo>
                    <a:pt x="473" y="869"/>
                  </a:lnTo>
                  <a:lnTo>
                    <a:pt x="477" y="885"/>
                  </a:lnTo>
                  <a:lnTo>
                    <a:pt x="481" y="893"/>
                  </a:lnTo>
                  <a:lnTo>
                    <a:pt x="485" y="897"/>
                  </a:lnTo>
                  <a:lnTo>
                    <a:pt x="489" y="897"/>
                  </a:lnTo>
                  <a:lnTo>
                    <a:pt x="493" y="897"/>
                  </a:lnTo>
                  <a:lnTo>
                    <a:pt x="497" y="905"/>
                  </a:lnTo>
                  <a:lnTo>
                    <a:pt x="501" y="913"/>
                  </a:lnTo>
                  <a:lnTo>
                    <a:pt x="505" y="925"/>
                  </a:lnTo>
                  <a:lnTo>
                    <a:pt x="509" y="929"/>
                  </a:lnTo>
                  <a:lnTo>
                    <a:pt x="513" y="934"/>
                  </a:lnTo>
                  <a:lnTo>
                    <a:pt x="517" y="934"/>
                  </a:lnTo>
                  <a:lnTo>
                    <a:pt x="521" y="938"/>
                  </a:lnTo>
                  <a:lnTo>
                    <a:pt x="525" y="942"/>
                  </a:lnTo>
                  <a:lnTo>
                    <a:pt x="529" y="946"/>
                  </a:lnTo>
                  <a:lnTo>
                    <a:pt x="533" y="950"/>
                  </a:lnTo>
                  <a:lnTo>
                    <a:pt x="537" y="954"/>
                  </a:lnTo>
                  <a:lnTo>
                    <a:pt x="541" y="958"/>
                  </a:lnTo>
                  <a:lnTo>
                    <a:pt x="545" y="962"/>
                  </a:lnTo>
                  <a:lnTo>
                    <a:pt x="549" y="962"/>
                  </a:lnTo>
                  <a:lnTo>
                    <a:pt x="553" y="962"/>
                  </a:lnTo>
                  <a:lnTo>
                    <a:pt x="557" y="962"/>
                  </a:lnTo>
                  <a:lnTo>
                    <a:pt x="562" y="962"/>
                  </a:lnTo>
                  <a:lnTo>
                    <a:pt x="566" y="966"/>
                  </a:lnTo>
                  <a:lnTo>
                    <a:pt x="570" y="966"/>
                  </a:lnTo>
                  <a:lnTo>
                    <a:pt x="574" y="966"/>
                  </a:lnTo>
                  <a:lnTo>
                    <a:pt x="578" y="970"/>
                  </a:lnTo>
                  <a:lnTo>
                    <a:pt x="582" y="970"/>
                  </a:lnTo>
                  <a:lnTo>
                    <a:pt x="586" y="970"/>
                  </a:lnTo>
                  <a:lnTo>
                    <a:pt x="590" y="970"/>
                  </a:lnTo>
                  <a:lnTo>
                    <a:pt x="594" y="970"/>
                  </a:lnTo>
                  <a:lnTo>
                    <a:pt x="598" y="970"/>
                  </a:lnTo>
                  <a:lnTo>
                    <a:pt x="602" y="974"/>
                  </a:lnTo>
                  <a:lnTo>
                    <a:pt x="606" y="974"/>
                  </a:lnTo>
                  <a:lnTo>
                    <a:pt x="610" y="974"/>
                  </a:lnTo>
                  <a:lnTo>
                    <a:pt x="614" y="974"/>
                  </a:lnTo>
                  <a:lnTo>
                    <a:pt x="618" y="974"/>
                  </a:lnTo>
                  <a:lnTo>
                    <a:pt x="622" y="974"/>
                  </a:lnTo>
                  <a:lnTo>
                    <a:pt x="626" y="974"/>
                  </a:lnTo>
                  <a:lnTo>
                    <a:pt x="630" y="974"/>
                  </a:lnTo>
                  <a:lnTo>
                    <a:pt x="634" y="974"/>
                  </a:lnTo>
                  <a:lnTo>
                    <a:pt x="638" y="974"/>
                  </a:lnTo>
                  <a:lnTo>
                    <a:pt x="642" y="974"/>
                  </a:lnTo>
                  <a:lnTo>
                    <a:pt x="646" y="978"/>
                  </a:lnTo>
                  <a:lnTo>
                    <a:pt x="650" y="978"/>
                  </a:lnTo>
                  <a:lnTo>
                    <a:pt x="654" y="978"/>
                  </a:lnTo>
                  <a:lnTo>
                    <a:pt x="659" y="978"/>
                  </a:lnTo>
                  <a:lnTo>
                    <a:pt x="663" y="978"/>
                  </a:lnTo>
                  <a:lnTo>
                    <a:pt x="667" y="978"/>
                  </a:lnTo>
                  <a:lnTo>
                    <a:pt x="671" y="978"/>
                  </a:lnTo>
                  <a:lnTo>
                    <a:pt x="675" y="978"/>
                  </a:lnTo>
                  <a:lnTo>
                    <a:pt x="679" y="978"/>
                  </a:lnTo>
                  <a:lnTo>
                    <a:pt x="683" y="978"/>
                  </a:lnTo>
                  <a:lnTo>
                    <a:pt x="687" y="978"/>
                  </a:lnTo>
                  <a:lnTo>
                    <a:pt x="691" y="978"/>
                  </a:lnTo>
                  <a:lnTo>
                    <a:pt x="695" y="978"/>
                  </a:lnTo>
                  <a:lnTo>
                    <a:pt x="699" y="978"/>
                  </a:lnTo>
                  <a:lnTo>
                    <a:pt x="703" y="978"/>
                  </a:lnTo>
                  <a:lnTo>
                    <a:pt x="707" y="978"/>
                  </a:lnTo>
                  <a:lnTo>
                    <a:pt x="711" y="978"/>
                  </a:lnTo>
                  <a:lnTo>
                    <a:pt x="715" y="978"/>
                  </a:lnTo>
                  <a:lnTo>
                    <a:pt x="719" y="978"/>
                  </a:lnTo>
                  <a:lnTo>
                    <a:pt x="723" y="978"/>
                  </a:lnTo>
                  <a:lnTo>
                    <a:pt x="727" y="978"/>
                  </a:lnTo>
                  <a:lnTo>
                    <a:pt x="731" y="978"/>
                  </a:lnTo>
                  <a:lnTo>
                    <a:pt x="735" y="978"/>
                  </a:lnTo>
                  <a:lnTo>
                    <a:pt x="739" y="978"/>
                  </a:lnTo>
                  <a:lnTo>
                    <a:pt x="743" y="978"/>
                  </a:lnTo>
                  <a:lnTo>
                    <a:pt x="747" y="978"/>
                  </a:lnTo>
                  <a:lnTo>
                    <a:pt x="751" y="978"/>
                  </a:lnTo>
                  <a:lnTo>
                    <a:pt x="756" y="978"/>
                  </a:lnTo>
                  <a:lnTo>
                    <a:pt x="760" y="978"/>
                  </a:lnTo>
                  <a:lnTo>
                    <a:pt x="764" y="978"/>
                  </a:lnTo>
                  <a:lnTo>
                    <a:pt x="768" y="978"/>
                  </a:lnTo>
                  <a:lnTo>
                    <a:pt x="772" y="978"/>
                  </a:lnTo>
                  <a:lnTo>
                    <a:pt x="776" y="978"/>
                  </a:lnTo>
                  <a:lnTo>
                    <a:pt x="780" y="978"/>
                  </a:lnTo>
                  <a:lnTo>
                    <a:pt x="784" y="978"/>
                  </a:lnTo>
                  <a:lnTo>
                    <a:pt x="788" y="978"/>
                  </a:lnTo>
                  <a:lnTo>
                    <a:pt x="792" y="978"/>
                  </a:lnTo>
                  <a:lnTo>
                    <a:pt x="796" y="978"/>
                  </a:lnTo>
                  <a:lnTo>
                    <a:pt x="800" y="978"/>
                  </a:lnTo>
                  <a:lnTo>
                    <a:pt x="804" y="978"/>
                  </a:lnTo>
                  <a:lnTo>
                    <a:pt x="808" y="978"/>
                  </a:lnTo>
                  <a:lnTo>
                    <a:pt x="812" y="978"/>
                  </a:lnTo>
                  <a:lnTo>
                    <a:pt x="816" y="978"/>
                  </a:lnTo>
                  <a:lnTo>
                    <a:pt x="820" y="978"/>
                  </a:lnTo>
                  <a:lnTo>
                    <a:pt x="824" y="978"/>
                  </a:lnTo>
                  <a:lnTo>
                    <a:pt x="828" y="978"/>
                  </a:lnTo>
                  <a:lnTo>
                    <a:pt x="832" y="978"/>
                  </a:lnTo>
                  <a:lnTo>
                    <a:pt x="836" y="978"/>
                  </a:lnTo>
                  <a:lnTo>
                    <a:pt x="840" y="978"/>
                  </a:lnTo>
                  <a:lnTo>
                    <a:pt x="844" y="978"/>
                  </a:lnTo>
                  <a:lnTo>
                    <a:pt x="848" y="978"/>
                  </a:lnTo>
                  <a:lnTo>
                    <a:pt x="853" y="978"/>
                  </a:lnTo>
                  <a:lnTo>
                    <a:pt x="857" y="978"/>
                  </a:lnTo>
                  <a:lnTo>
                    <a:pt x="861" y="978"/>
                  </a:lnTo>
                  <a:lnTo>
                    <a:pt x="865" y="978"/>
                  </a:lnTo>
                  <a:lnTo>
                    <a:pt x="869" y="978"/>
                  </a:lnTo>
                  <a:lnTo>
                    <a:pt x="873" y="978"/>
                  </a:lnTo>
                  <a:lnTo>
                    <a:pt x="877" y="978"/>
                  </a:lnTo>
                  <a:lnTo>
                    <a:pt x="881" y="978"/>
                  </a:lnTo>
                  <a:lnTo>
                    <a:pt x="885" y="978"/>
                  </a:lnTo>
                  <a:lnTo>
                    <a:pt x="889" y="978"/>
                  </a:lnTo>
                  <a:lnTo>
                    <a:pt x="893" y="978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3" y="978"/>
                  </a:lnTo>
                  <a:lnTo>
                    <a:pt x="917" y="978"/>
                  </a:lnTo>
                  <a:lnTo>
                    <a:pt x="921" y="978"/>
                  </a:lnTo>
                  <a:lnTo>
                    <a:pt x="925" y="978"/>
                  </a:lnTo>
                  <a:lnTo>
                    <a:pt x="929" y="978"/>
                  </a:lnTo>
                  <a:lnTo>
                    <a:pt x="933" y="978"/>
                  </a:lnTo>
                  <a:lnTo>
                    <a:pt x="937" y="978"/>
                  </a:lnTo>
                  <a:lnTo>
                    <a:pt x="941" y="978"/>
                  </a:lnTo>
                  <a:lnTo>
                    <a:pt x="945" y="978"/>
                  </a:lnTo>
                  <a:lnTo>
                    <a:pt x="950" y="978"/>
                  </a:lnTo>
                  <a:lnTo>
                    <a:pt x="954" y="978"/>
                  </a:lnTo>
                  <a:lnTo>
                    <a:pt x="958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0" y="978"/>
                  </a:lnTo>
                  <a:lnTo>
                    <a:pt x="1014" y="978"/>
                  </a:lnTo>
                  <a:lnTo>
                    <a:pt x="1018" y="974"/>
                  </a:lnTo>
                  <a:lnTo>
                    <a:pt x="1022" y="970"/>
                  </a:lnTo>
                  <a:lnTo>
                    <a:pt x="1026" y="966"/>
                  </a:lnTo>
                  <a:lnTo>
                    <a:pt x="1030" y="978"/>
                  </a:lnTo>
                  <a:lnTo>
                    <a:pt x="0" y="978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" name="Freeform 155"/>
            <p:cNvSpPr>
              <a:spLocks/>
            </p:cNvSpPr>
            <p:nvPr/>
          </p:nvSpPr>
          <p:spPr bwMode="auto">
            <a:xfrm>
              <a:off x="2512689" y="3067549"/>
              <a:ext cx="1231353" cy="1173747"/>
            </a:xfrm>
            <a:custGeom>
              <a:avLst/>
              <a:gdLst>
                <a:gd name="T0" fmla="*/ 12 w 1026"/>
                <a:gd name="T1" fmla="*/ 978 h 978"/>
                <a:gd name="T2" fmla="*/ 28 w 1026"/>
                <a:gd name="T3" fmla="*/ 978 h 978"/>
                <a:gd name="T4" fmla="*/ 44 w 1026"/>
                <a:gd name="T5" fmla="*/ 978 h 978"/>
                <a:gd name="T6" fmla="*/ 60 w 1026"/>
                <a:gd name="T7" fmla="*/ 974 h 978"/>
                <a:gd name="T8" fmla="*/ 77 w 1026"/>
                <a:gd name="T9" fmla="*/ 966 h 978"/>
                <a:gd name="T10" fmla="*/ 93 w 1026"/>
                <a:gd name="T11" fmla="*/ 962 h 978"/>
                <a:gd name="T12" fmla="*/ 109 w 1026"/>
                <a:gd name="T13" fmla="*/ 962 h 978"/>
                <a:gd name="T14" fmla="*/ 125 w 1026"/>
                <a:gd name="T15" fmla="*/ 962 h 978"/>
                <a:gd name="T16" fmla="*/ 141 w 1026"/>
                <a:gd name="T17" fmla="*/ 950 h 978"/>
                <a:gd name="T18" fmla="*/ 157 w 1026"/>
                <a:gd name="T19" fmla="*/ 950 h 978"/>
                <a:gd name="T20" fmla="*/ 174 w 1026"/>
                <a:gd name="T21" fmla="*/ 913 h 978"/>
                <a:gd name="T22" fmla="*/ 190 w 1026"/>
                <a:gd name="T23" fmla="*/ 861 h 978"/>
                <a:gd name="T24" fmla="*/ 206 w 1026"/>
                <a:gd name="T25" fmla="*/ 841 h 978"/>
                <a:gd name="T26" fmla="*/ 222 w 1026"/>
                <a:gd name="T27" fmla="*/ 760 h 978"/>
                <a:gd name="T28" fmla="*/ 238 w 1026"/>
                <a:gd name="T29" fmla="*/ 719 h 978"/>
                <a:gd name="T30" fmla="*/ 254 w 1026"/>
                <a:gd name="T31" fmla="*/ 679 h 978"/>
                <a:gd name="T32" fmla="*/ 271 w 1026"/>
                <a:gd name="T33" fmla="*/ 517 h 978"/>
                <a:gd name="T34" fmla="*/ 287 w 1026"/>
                <a:gd name="T35" fmla="*/ 400 h 978"/>
                <a:gd name="T36" fmla="*/ 303 w 1026"/>
                <a:gd name="T37" fmla="*/ 327 h 978"/>
                <a:gd name="T38" fmla="*/ 319 w 1026"/>
                <a:gd name="T39" fmla="*/ 251 h 978"/>
                <a:gd name="T40" fmla="*/ 335 w 1026"/>
                <a:gd name="T41" fmla="*/ 145 h 978"/>
                <a:gd name="T42" fmla="*/ 351 w 1026"/>
                <a:gd name="T43" fmla="*/ 137 h 978"/>
                <a:gd name="T44" fmla="*/ 368 w 1026"/>
                <a:gd name="T45" fmla="*/ 137 h 978"/>
                <a:gd name="T46" fmla="*/ 384 w 1026"/>
                <a:gd name="T47" fmla="*/ 170 h 978"/>
                <a:gd name="T48" fmla="*/ 400 w 1026"/>
                <a:gd name="T49" fmla="*/ 263 h 978"/>
                <a:gd name="T50" fmla="*/ 416 w 1026"/>
                <a:gd name="T51" fmla="*/ 251 h 978"/>
                <a:gd name="T52" fmla="*/ 432 w 1026"/>
                <a:gd name="T53" fmla="*/ 368 h 978"/>
                <a:gd name="T54" fmla="*/ 448 w 1026"/>
                <a:gd name="T55" fmla="*/ 380 h 978"/>
                <a:gd name="T56" fmla="*/ 465 w 1026"/>
                <a:gd name="T57" fmla="*/ 578 h 978"/>
                <a:gd name="T58" fmla="*/ 481 w 1026"/>
                <a:gd name="T59" fmla="*/ 707 h 978"/>
                <a:gd name="T60" fmla="*/ 497 w 1026"/>
                <a:gd name="T61" fmla="*/ 744 h 978"/>
                <a:gd name="T62" fmla="*/ 513 w 1026"/>
                <a:gd name="T63" fmla="*/ 816 h 978"/>
                <a:gd name="T64" fmla="*/ 529 w 1026"/>
                <a:gd name="T65" fmla="*/ 780 h 978"/>
                <a:gd name="T66" fmla="*/ 545 w 1026"/>
                <a:gd name="T67" fmla="*/ 861 h 978"/>
                <a:gd name="T68" fmla="*/ 562 w 1026"/>
                <a:gd name="T69" fmla="*/ 885 h 978"/>
                <a:gd name="T70" fmla="*/ 578 w 1026"/>
                <a:gd name="T71" fmla="*/ 913 h 978"/>
                <a:gd name="T72" fmla="*/ 594 w 1026"/>
                <a:gd name="T73" fmla="*/ 934 h 978"/>
                <a:gd name="T74" fmla="*/ 610 w 1026"/>
                <a:gd name="T75" fmla="*/ 946 h 978"/>
                <a:gd name="T76" fmla="*/ 626 w 1026"/>
                <a:gd name="T77" fmla="*/ 946 h 978"/>
                <a:gd name="T78" fmla="*/ 642 w 1026"/>
                <a:gd name="T79" fmla="*/ 954 h 978"/>
                <a:gd name="T80" fmla="*/ 659 w 1026"/>
                <a:gd name="T81" fmla="*/ 962 h 978"/>
                <a:gd name="T82" fmla="*/ 675 w 1026"/>
                <a:gd name="T83" fmla="*/ 962 h 978"/>
                <a:gd name="T84" fmla="*/ 691 w 1026"/>
                <a:gd name="T85" fmla="*/ 966 h 978"/>
                <a:gd name="T86" fmla="*/ 707 w 1026"/>
                <a:gd name="T87" fmla="*/ 970 h 978"/>
                <a:gd name="T88" fmla="*/ 723 w 1026"/>
                <a:gd name="T89" fmla="*/ 974 h 978"/>
                <a:gd name="T90" fmla="*/ 739 w 1026"/>
                <a:gd name="T91" fmla="*/ 974 h 978"/>
                <a:gd name="T92" fmla="*/ 756 w 1026"/>
                <a:gd name="T93" fmla="*/ 978 h 978"/>
                <a:gd name="T94" fmla="*/ 772 w 1026"/>
                <a:gd name="T95" fmla="*/ 978 h 978"/>
                <a:gd name="T96" fmla="*/ 788 w 1026"/>
                <a:gd name="T97" fmla="*/ 978 h 978"/>
                <a:gd name="T98" fmla="*/ 804 w 1026"/>
                <a:gd name="T99" fmla="*/ 978 h 978"/>
                <a:gd name="T100" fmla="*/ 820 w 1026"/>
                <a:gd name="T101" fmla="*/ 978 h 978"/>
                <a:gd name="T102" fmla="*/ 836 w 1026"/>
                <a:gd name="T103" fmla="*/ 978 h 978"/>
                <a:gd name="T104" fmla="*/ 853 w 1026"/>
                <a:gd name="T105" fmla="*/ 978 h 978"/>
                <a:gd name="T106" fmla="*/ 869 w 1026"/>
                <a:gd name="T107" fmla="*/ 978 h 978"/>
                <a:gd name="T108" fmla="*/ 885 w 1026"/>
                <a:gd name="T109" fmla="*/ 978 h 978"/>
                <a:gd name="T110" fmla="*/ 901 w 1026"/>
                <a:gd name="T111" fmla="*/ 978 h 978"/>
                <a:gd name="T112" fmla="*/ 917 w 1026"/>
                <a:gd name="T113" fmla="*/ 978 h 978"/>
                <a:gd name="T114" fmla="*/ 933 w 1026"/>
                <a:gd name="T115" fmla="*/ 978 h 978"/>
                <a:gd name="T116" fmla="*/ 950 w 1026"/>
                <a:gd name="T117" fmla="*/ 978 h 978"/>
                <a:gd name="T118" fmla="*/ 966 w 1026"/>
                <a:gd name="T119" fmla="*/ 978 h 978"/>
                <a:gd name="T120" fmla="*/ 982 w 1026"/>
                <a:gd name="T121" fmla="*/ 978 h 978"/>
                <a:gd name="T122" fmla="*/ 998 w 1026"/>
                <a:gd name="T123" fmla="*/ 978 h 978"/>
                <a:gd name="T124" fmla="*/ 1014 w 1026"/>
                <a:gd name="T125" fmla="*/ 97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26" h="978">
                  <a:moveTo>
                    <a:pt x="0" y="978"/>
                  </a:moveTo>
                  <a:lnTo>
                    <a:pt x="4" y="978"/>
                  </a:lnTo>
                  <a:lnTo>
                    <a:pt x="8" y="978"/>
                  </a:lnTo>
                  <a:lnTo>
                    <a:pt x="12" y="978"/>
                  </a:lnTo>
                  <a:lnTo>
                    <a:pt x="16" y="978"/>
                  </a:lnTo>
                  <a:lnTo>
                    <a:pt x="20" y="978"/>
                  </a:lnTo>
                  <a:lnTo>
                    <a:pt x="24" y="978"/>
                  </a:lnTo>
                  <a:lnTo>
                    <a:pt x="28" y="978"/>
                  </a:lnTo>
                  <a:lnTo>
                    <a:pt x="32" y="978"/>
                  </a:lnTo>
                  <a:lnTo>
                    <a:pt x="36" y="978"/>
                  </a:lnTo>
                  <a:lnTo>
                    <a:pt x="40" y="978"/>
                  </a:lnTo>
                  <a:lnTo>
                    <a:pt x="44" y="978"/>
                  </a:lnTo>
                  <a:lnTo>
                    <a:pt x="48" y="978"/>
                  </a:lnTo>
                  <a:lnTo>
                    <a:pt x="52" y="978"/>
                  </a:lnTo>
                  <a:lnTo>
                    <a:pt x="56" y="974"/>
                  </a:lnTo>
                  <a:lnTo>
                    <a:pt x="60" y="974"/>
                  </a:lnTo>
                  <a:lnTo>
                    <a:pt x="64" y="974"/>
                  </a:lnTo>
                  <a:lnTo>
                    <a:pt x="68" y="970"/>
                  </a:lnTo>
                  <a:lnTo>
                    <a:pt x="72" y="970"/>
                  </a:lnTo>
                  <a:lnTo>
                    <a:pt x="77" y="966"/>
                  </a:lnTo>
                  <a:lnTo>
                    <a:pt x="81" y="966"/>
                  </a:lnTo>
                  <a:lnTo>
                    <a:pt x="85" y="962"/>
                  </a:lnTo>
                  <a:lnTo>
                    <a:pt x="89" y="962"/>
                  </a:lnTo>
                  <a:lnTo>
                    <a:pt x="93" y="962"/>
                  </a:lnTo>
                  <a:lnTo>
                    <a:pt x="97" y="962"/>
                  </a:lnTo>
                  <a:lnTo>
                    <a:pt x="101" y="962"/>
                  </a:lnTo>
                  <a:lnTo>
                    <a:pt x="105" y="962"/>
                  </a:lnTo>
                  <a:lnTo>
                    <a:pt x="109" y="962"/>
                  </a:lnTo>
                  <a:lnTo>
                    <a:pt x="113" y="966"/>
                  </a:lnTo>
                  <a:lnTo>
                    <a:pt x="117" y="966"/>
                  </a:lnTo>
                  <a:lnTo>
                    <a:pt x="121" y="966"/>
                  </a:lnTo>
                  <a:lnTo>
                    <a:pt x="125" y="962"/>
                  </a:lnTo>
                  <a:lnTo>
                    <a:pt x="129" y="958"/>
                  </a:lnTo>
                  <a:lnTo>
                    <a:pt x="133" y="954"/>
                  </a:lnTo>
                  <a:lnTo>
                    <a:pt x="137" y="954"/>
                  </a:lnTo>
                  <a:lnTo>
                    <a:pt x="141" y="950"/>
                  </a:lnTo>
                  <a:lnTo>
                    <a:pt x="145" y="950"/>
                  </a:lnTo>
                  <a:lnTo>
                    <a:pt x="149" y="950"/>
                  </a:lnTo>
                  <a:lnTo>
                    <a:pt x="153" y="950"/>
                  </a:lnTo>
                  <a:lnTo>
                    <a:pt x="157" y="950"/>
                  </a:lnTo>
                  <a:lnTo>
                    <a:pt x="161" y="946"/>
                  </a:lnTo>
                  <a:lnTo>
                    <a:pt x="165" y="938"/>
                  </a:lnTo>
                  <a:lnTo>
                    <a:pt x="169" y="925"/>
                  </a:lnTo>
                  <a:lnTo>
                    <a:pt x="174" y="913"/>
                  </a:lnTo>
                  <a:lnTo>
                    <a:pt x="178" y="901"/>
                  </a:lnTo>
                  <a:lnTo>
                    <a:pt x="182" y="885"/>
                  </a:lnTo>
                  <a:lnTo>
                    <a:pt x="186" y="873"/>
                  </a:lnTo>
                  <a:lnTo>
                    <a:pt x="190" y="861"/>
                  </a:lnTo>
                  <a:lnTo>
                    <a:pt x="194" y="853"/>
                  </a:lnTo>
                  <a:lnTo>
                    <a:pt x="198" y="853"/>
                  </a:lnTo>
                  <a:lnTo>
                    <a:pt x="202" y="849"/>
                  </a:lnTo>
                  <a:lnTo>
                    <a:pt x="206" y="841"/>
                  </a:lnTo>
                  <a:lnTo>
                    <a:pt x="210" y="824"/>
                  </a:lnTo>
                  <a:lnTo>
                    <a:pt x="214" y="800"/>
                  </a:lnTo>
                  <a:lnTo>
                    <a:pt x="218" y="776"/>
                  </a:lnTo>
                  <a:lnTo>
                    <a:pt x="222" y="760"/>
                  </a:lnTo>
                  <a:lnTo>
                    <a:pt x="226" y="748"/>
                  </a:lnTo>
                  <a:lnTo>
                    <a:pt x="230" y="740"/>
                  </a:lnTo>
                  <a:lnTo>
                    <a:pt x="234" y="727"/>
                  </a:lnTo>
                  <a:lnTo>
                    <a:pt x="238" y="719"/>
                  </a:lnTo>
                  <a:lnTo>
                    <a:pt x="242" y="715"/>
                  </a:lnTo>
                  <a:lnTo>
                    <a:pt x="246" y="719"/>
                  </a:lnTo>
                  <a:lnTo>
                    <a:pt x="250" y="711"/>
                  </a:lnTo>
                  <a:lnTo>
                    <a:pt x="254" y="679"/>
                  </a:lnTo>
                  <a:lnTo>
                    <a:pt x="258" y="630"/>
                  </a:lnTo>
                  <a:lnTo>
                    <a:pt x="262" y="582"/>
                  </a:lnTo>
                  <a:lnTo>
                    <a:pt x="266" y="542"/>
                  </a:lnTo>
                  <a:lnTo>
                    <a:pt x="271" y="517"/>
                  </a:lnTo>
                  <a:lnTo>
                    <a:pt x="275" y="489"/>
                  </a:lnTo>
                  <a:lnTo>
                    <a:pt x="279" y="453"/>
                  </a:lnTo>
                  <a:lnTo>
                    <a:pt x="283" y="416"/>
                  </a:lnTo>
                  <a:lnTo>
                    <a:pt x="287" y="400"/>
                  </a:lnTo>
                  <a:lnTo>
                    <a:pt x="291" y="400"/>
                  </a:lnTo>
                  <a:lnTo>
                    <a:pt x="295" y="400"/>
                  </a:lnTo>
                  <a:lnTo>
                    <a:pt x="299" y="380"/>
                  </a:lnTo>
                  <a:lnTo>
                    <a:pt x="303" y="327"/>
                  </a:lnTo>
                  <a:lnTo>
                    <a:pt x="307" y="242"/>
                  </a:lnTo>
                  <a:lnTo>
                    <a:pt x="311" y="194"/>
                  </a:lnTo>
                  <a:lnTo>
                    <a:pt x="315" y="214"/>
                  </a:lnTo>
                  <a:lnTo>
                    <a:pt x="319" y="251"/>
                  </a:lnTo>
                  <a:lnTo>
                    <a:pt x="323" y="271"/>
                  </a:lnTo>
                  <a:lnTo>
                    <a:pt x="327" y="271"/>
                  </a:lnTo>
                  <a:lnTo>
                    <a:pt x="331" y="230"/>
                  </a:lnTo>
                  <a:lnTo>
                    <a:pt x="335" y="145"/>
                  </a:lnTo>
                  <a:lnTo>
                    <a:pt x="339" y="40"/>
                  </a:lnTo>
                  <a:lnTo>
                    <a:pt x="343" y="0"/>
                  </a:lnTo>
                  <a:lnTo>
                    <a:pt x="347" y="53"/>
                  </a:lnTo>
                  <a:lnTo>
                    <a:pt x="351" y="137"/>
                  </a:lnTo>
                  <a:lnTo>
                    <a:pt x="355" y="170"/>
                  </a:lnTo>
                  <a:lnTo>
                    <a:pt x="359" y="150"/>
                  </a:lnTo>
                  <a:lnTo>
                    <a:pt x="363" y="133"/>
                  </a:lnTo>
                  <a:lnTo>
                    <a:pt x="368" y="137"/>
                  </a:lnTo>
                  <a:lnTo>
                    <a:pt x="372" y="141"/>
                  </a:lnTo>
                  <a:lnTo>
                    <a:pt x="376" y="125"/>
                  </a:lnTo>
                  <a:lnTo>
                    <a:pt x="380" y="137"/>
                  </a:lnTo>
                  <a:lnTo>
                    <a:pt x="384" y="170"/>
                  </a:lnTo>
                  <a:lnTo>
                    <a:pt x="388" y="194"/>
                  </a:lnTo>
                  <a:lnTo>
                    <a:pt x="392" y="222"/>
                  </a:lnTo>
                  <a:lnTo>
                    <a:pt x="396" y="255"/>
                  </a:lnTo>
                  <a:lnTo>
                    <a:pt x="400" y="263"/>
                  </a:lnTo>
                  <a:lnTo>
                    <a:pt x="404" y="255"/>
                  </a:lnTo>
                  <a:lnTo>
                    <a:pt x="408" y="255"/>
                  </a:lnTo>
                  <a:lnTo>
                    <a:pt x="412" y="263"/>
                  </a:lnTo>
                  <a:lnTo>
                    <a:pt x="416" y="251"/>
                  </a:lnTo>
                  <a:lnTo>
                    <a:pt x="420" y="251"/>
                  </a:lnTo>
                  <a:lnTo>
                    <a:pt x="424" y="291"/>
                  </a:lnTo>
                  <a:lnTo>
                    <a:pt x="428" y="348"/>
                  </a:lnTo>
                  <a:lnTo>
                    <a:pt x="432" y="368"/>
                  </a:lnTo>
                  <a:lnTo>
                    <a:pt x="436" y="368"/>
                  </a:lnTo>
                  <a:lnTo>
                    <a:pt x="440" y="380"/>
                  </a:lnTo>
                  <a:lnTo>
                    <a:pt x="444" y="384"/>
                  </a:lnTo>
                  <a:lnTo>
                    <a:pt x="448" y="380"/>
                  </a:lnTo>
                  <a:lnTo>
                    <a:pt x="452" y="384"/>
                  </a:lnTo>
                  <a:lnTo>
                    <a:pt x="456" y="424"/>
                  </a:lnTo>
                  <a:lnTo>
                    <a:pt x="460" y="501"/>
                  </a:lnTo>
                  <a:lnTo>
                    <a:pt x="465" y="578"/>
                  </a:lnTo>
                  <a:lnTo>
                    <a:pt x="469" y="626"/>
                  </a:lnTo>
                  <a:lnTo>
                    <a:pt x="473" y="655"/>
                  </a:lnTo>
                  <a:lnTo>
                    <a:pt x="477" y="683"/>
                  </a:lnTo>
                  <a:lnTo>
                    <a:pt x="481" y="707"/>
                  </a:lnTo>
                  <a:lnTo>
                    <a:pt x="485" y="723"/>
                  </a:lnTo>
                  <a:lnTo>
                    <a:pt x="489" y="735"/>
                  </a:lnTo>
                  <a:lnTo>
                    <a:pt x="493" y="735"/>
                  </a:lnTo>
                  <a:lnTo>
                    <a:pt x="497" y="744"/>
                  </a:lnTo>
                  <a:lnTo>
                    <a:pt x="501" y="756"/>
                  </a:lnTo>
                  <a:lnTo>
                    <a:pt x="505" y="780"/>
                  </a:lnTo>
                  <a:lnTo>
                    <a:pt x="509" y="804"/>
                  </a:lnTo>
                  <a:lnTo>
                    <a:pt x="513" y="816"/>
                  </a:lnTo>
                  <a:lnTo>
                    <a:pt x="517" y="812"/>
                  </a:lnTo>
                  <a:lnTo>
                    <a:pt x="521" y="796"/>
                  </a:lnTo>
                  <a:lnTo>
                    <a:pt x="525" y="784"/>
                  </a:lnTo>
                  <a:lnTo>
                    <a:pt x="529" y="780"/>
                  </a:lnTo>
                  <a:lnTo>
                    <a:pt x="533" y="792"/>
                  </a:lnTo>
                  <a:lnTo>
                    <a:pt x="537" y="812"/>
                  </a:lnTo>
                  <a:lnTo>
                    <a:pt x="541" y="841"/>
                  </a:lnTo>
                  <a:lnTo>
                    <a:pt x="545" y="861"/>
                  </a:lnTo>
                  <a:lnTo>
                    <a:pt x="549" y="873"/>
                  </a:lnTo>
                  <a:lnTo>
                    <a:pt x="553" y="877"/>
                  </a:lnTo>
                  <a:lnTo>
                    <a:pt x="557" y="881"/>
                  </a:lnTo>
                  <a:lnTo>
                    <a:pt x="562" y="885"/>
                  </a:lnTo>
                  <a:lnTo>
                    <a:pt x="566" y="893"/>
                  </a:lnTo>
                  <a:lnTo>
                    <a:pt x="570" y="901"/>
                  </a:lnTo>
                  <a:lnTo>
                    <a:pt x="574" y="905"/>
                  </a:lnTo>
                  <a:lnTo>
                    <a:pt x="578" y="913"/>
                  </a:lnTo>
                  <a:lnTo>
                    <a:pt x="582" y="917"/>
                  </a:lnTo>
                  <a:lnTo>
                    <a:pt x="586" y="921"/>
                  </a:lnTo>
                  <a:lnTo>
                    <a:pt x="590" y="925"/>
                  </a:lnTo>
                  <a:lnTo>
                    <a:pt x="594" y="934"/>
                  </a:lnTo>
                  <a:lnTo>
                    <a:pt x="598" y="938"/>
                  </a:lnTo>
                  <a:lnTo>
                    <a:pt x="602" y="942"/>
                  </a:lnTo>
                  <a:lnTo>
                    <a:pt x="606" y="942"/>
                  </a:lnTo>
                  <a:lnTo>
                    <a:pt x="610" y="946"/>
                  </a:lnTo>
                  <a:lnTo>
                    <a:pt x="614" y="946"/>
                  </a:lnTo>
                  <a:lnTo>
                    <a:pt x="618" y="946"/>
                  </a:lnTo>
                  <a:lnTo>
                    <a:pt x="622" y="946"/>
                  </a:lnTo>
                  <a:lnTo>
                    <a:pt x="626" y="946"/>
                  </a:lnTo>
                  <a:lnTo>
                    <a:pt x="630" y="946"/>
                  </a:lnTo>
                  <a:lnTo>
                    <a:pt x="634" y="946"/>
                  </a:lnTo>
                  <a:lnTo>
                    <a:pt x="638" y="950"/>
                  </a:lnTo>
                  <a:lnTo>
                    <a:pt x="642" y="954"/>
                  </a:lnTo>
                  <a:lnTo>
                    <a:pt x="646" y="958"/>
                  </a:lnTo>
                  <a:lnTo>
                    <a:pt x="650" y="962"/>
                  </a:lnTo>
                  <a:lnTo>
                    <a:pt x="654" y="962"/>
                  </a:lnTo>
                  <a:lnTo>
                    <a:pt x="659" y="962"/>
                  </a:lnTo>
                  <a:lnTo>
                    <a:pt x="663" y="962"/>
                  </a:lnTo>
                  <a:lnTo>
                    <a:pt x="667" y="962"/>
                  </a:lnTo>
                  <a:lnTo>
                    <a:pt x="671" y="962"/>
                  </a:lnTo>
                  <a:lnTo>
                    <a:pt x="675" y="962"/>
                  </a:lnTo>
                  <a:lnTo>
                    <a:pt x="679" y="962"/>
                  </a:lnTo>
                  <a:lnTo>
                    <a:pt x="683" y="962"/>
                  </a:lnTo>
                  <a:lnTo>
                    <a:pt x="687" y="966"/>
                  </a:lnTo>
                  <a:lnTo>
                    <a:pt x="691" y="966"/>
                  </a:lnTo>
                  <a:lnTo>
                    <a:pt x="695" y="966"/>
                  </a:lnTo>
                  <a:lnTo>
                    <a:pt x="699" y="966"/>
                  </a:lnTo>
                  <a:lnTo>
                    <a:pt x="703" y="970"/>
                  </a:lnTo>
                  <a:lnTo>
                    <a:pt x="707" y="970"/>
                  </a:lnTo>
                  <a:lnTo>
                    <a:pt x="711" y="970"/>
                  </a:lnTo>
                  <a:lnTo>
                    <a:pt x="715" y="974"/>
                  </a:lnTo>
                  <a:lnTo>
                    <a:pt x="719" y="974"/>
                  </a:lnTo>
                  <a:lnTo>
                    <a:pt x="723" y="974"/>
                  </a:lnTo>
                  <a:lnTo>
                    <a:pt x="727" y="974"/>
                  </a:lnTo>
                  <a:lnTo>
                    <a:pt x="731" y="974"/>
                  </a:lnTo>
                  <a:lnTo>
                    <a:pt x="735" y="974"/>
                  </a:lnTo>
                  <a:lnTo>
                    <a:pt x="739" y="974"/>
                  </a:lnTo>
                  <a:lnTo>
                    <a:pt x="743" y="974"/>
                  </a:lnTo>
                  <a:lnTo>
                    <a:pt x="747" y="978"/>
                  </a:lnTo>
                  <a:lnTo>
                    <a:pt x="751" y="978"/>
                  </a:lnTo>
                  <a:lnTo>
                    <a:pt x="756" y="978"/>
                  </a:lnTo>
                  <a:lnTo>
                    <a:pt x="760" y="978"/>
                  </a:lnTo>
                  <a:lnTo>
                    <a:pt x="764" y="978"/>
                  </a:lnTo>
                  <a:lnTo>
                    <a:pt x="768" y="978"/>
                  </a:lnTo>
                  <a:lnTo>
                    <a:pt x="772" y="978"/>
                  </a:lnTo>
                  <a:lnTo>
                    <a:pt x="776" y="978"/>
                  </a:lnTo>
                  <a:lnTo>
                    <a:pt x="780" y="978"/>
                  </a:lnTo>
                  <a:lnTo>
                    <a:pt x="784" y="978"/>
                  </a:lnTo>
                  <a:lnTo>
                    <a:pt x="788" y="978"/>
                  </a:lnTo>
                  <a:lnTo>
                    <a:pt x="792" y="978"/>
                  </a:lnTo>
                  <a:lnTo>
                    <a:pt x="796" y="978"/>
                  </a:lnTo>
                  <a:lnTo>
                    <a:pt x="800" y="978"/>
                  </a:lnTo>
                  <a:lnTo>
                    <a:pt x="804" y="978"/>
                  </a:lnTo>
                  <a:lnTo>
                    <a:pt x="808" y="978"/>
                  </a:lnTo>
                  <a:lnTo>
                    <a:pt x="812" y="978"/>
                  </a:lnTo>
                  <a:lnTo>
                    <a:pt x="816" y="978"/>
                  </a:lnTo>
                  <a:lnTo>
                    <a:pt x="820" y="978"/>
                  </a:lnTo>
                  <a:lnTo>
                    <a:pt x="824" y="978"/>
                  </a:lnTo>
                  <a:lnTo>
                    <a:pt x="828" y="978"/>
                  </a:lnTo>
                  <a:lnTo>
                    <a:pt x="832" y="978"/>
                  </a:lnTo>
                  <a:lnTo>
                    <a:pt x="836" y="978"/>
                  </a:lnTo>
                  <a:lnTo>
                    <a:pt x="840" y="978"/>
                  </a:lnTo>
                  <a:lnTo>
                    <a:pt x="844" y="978"/>
                  </a:lnTo>
                  <a:lnTo>
                    <a:pt x="848" y="978"/>
                  </a:lnTo>
                  <a:lnTo>
                    <a:pt x="853" y="978"/>
                  </a:lnTo>
                  <a:lnTo>
                    <a:pt x="857" y="978"/>
                  </a:lnTo>
                  <a:lnTo>
                    <a:pt x="861" y="978"/>
                  </a:lnTo>
                  <a:lnTo>
                    <a:pt x="865" y="978"/>
                  </a:lnTo>
                  <a:lnTo>
                    <a:pt x="869" y="978"/>
                  </a:lnTo>
                  <a:lnTo>
                    <a:pt x="873" y="978"/>
                  </a:lnTo>
                  <a:lnTo>
                    <a:pt x="877" y="978"/>
                  </a:lnTo>
                  <a:lnTo>
                    <a:pt x="881" y="978"/>
                  </a:lnTo>
                  <a:lnTo>
                    <a:pt x="885" y="978"/>
                  </a:lnTo>
                  <a:lnTo>
                    <a:pt x="889" y="978"/>
                  </a:lnTo>
                  <a:lnTo>
                    <a:pt x="893" y="978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3" y="978"/>
                  </a:lnTo>
                  <a:lnTo>
                    <a:pt x="917" y="978"/>
                  </a:lnTo>
                  <a:lnTo>
                    <a:pt x="921" y="978"/>
                  </a:lnTo>
                  <a:lnTo>
                    <a:pt x="925" y="978"/>
                  </a:lnTo>
                  <a:lnTo>
                    <a:pt x="929" y="978"/>
                  </a:lnTo>
                  <a:lnTo>
                    <a:pt x="933" y="978"/>
                  </a:lnTo>
                  <a:lnTo>
                    <a:pt x="937" y="978"/>
                  </a:lnTo>
                  <a:lnTo>
                    <a:pt x="941" y="978"/>
                  </a:lnTo>
                  <a:lnTo>
                    <a:pt x="945" y="978"/>
                  </a:lnTo>
                  <a:lnTo>
                    <a:pt x="950" y="978"/>
                  </a:lnTo>
                  <a:lnTo>
                    <a:pt x="954" y="978"/>
                  </a:lnTo>
                  <a:lnTo>
                    <a:pt x="958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0" y="978"/>
                  </a:lnTo>
                  <a:lnTo>
                    <a:pt x="1014" y="978"/>
                  </a:lnTo>
                  <a:lnTo>
                    <a:pt x="1018" y="974"/>
                  </a:lnTo>
                  <a:lnTo>
                    <a:pt x="1022" y="974"/>
                  </a:lnTo>
                  <a:lnTo>
                    <a:pt x="1026" y="974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" name="Rectangle 165"/>
            <p:cNvSpPr>
              <a:spLocks noChangeArrowheads="1"/>
            </p:cNvSpPr>
            <p:nvPr/>
          </p:nvSpPr>
          <p:spPr bwMode="auto">
            <a:xfrm>
              <a:off x="675935" y="2996573"/>
              <a:ext cx="1256557" cy="1256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" name="Freeform 226"/>
            <p:cNvSpPr>
              <a:spLocks/>
            </p:cNvSpPr>
            <p:nvPr/>
          </p:nvSpPr>
          <p:spPr bwMode="auto">
            <a:xfrm>
              <a:off x="685536" y="3069782"/>
              <a:ext cx="1237355" cy="1173747"/>
            </a:xfrm>
            <a:custGeom>
              <a:avLst/>
              <a:gdLst>
                <a:gd name="T0" fmla="*/ 12 w 1031"/>
                <a:gd name="T1" fmla="*/ 978 h 978"/>
                <a:gd name="T2" fmla="*/ 32 w 1031"/>
                <a:gd name="T3" fmla="*/ 978 h 978"/>
                <a:gd name="T4" fmla="*/ 53 w 1031"/>
                <a:gd name="T5" fmla="*/ 974 h 978"/>
                <a:gd name="T6" fmla="*/ 73 w 1031"/>
                <a:gd name="T7" fmla="*/ 970 h 978"/>
                <a:gd name="T8" fmla="*/ 93 w 1031"/>
                <a:gd name="T9" fmla="*/ 962 h 978"/>
                <a:gd name="T10" fmla="*/ 113 w 1031"/>
                <a:gd name="T11" fmla="*/ 945 h 978"/>
                <a:gd name="T12" fmla="*/ 133 w 1031"/>
                <a:gd name="T13" fmla="*/ 909 h 978"/>
                <a:gd name="T14" fmla="*/ 154 w 1031"/>
                <a:gd name="T15" fmla="*/ 897 h 978"/>
                <a:gd name="T16" fmla="*/ 174 w 1031"/>
                <a:gd name="T17" fmla="*/ 828 h 978"/>
                <a:gd name="T18" fmla="*/ 194 w 1031"/>
                <a:gd name="T19" fmla="*/ 755 h 978"/>
                <a:gd name="T20" fmla="*/ 214 w 1031"/>
                <a:gd name="T21" fmla="*/ 683 h 978"/>
                <a:gd name="T22" fmla="*/ 235 w 1031"/>
                <a:gd name="T23" fmla="*/ 578 h 978"/>
                <a:gd name="T24" fmla="*/ 255 w 1031"/>
                <a:gd name="T25" fmla="*/ 392 h 978"/>
                <a:gd name="T26" fmla="*/ 275 w 1031"/>
                <a:gd name="T27" fmla="*/ 250 h 978"/>
                <a:gd name="T28" fmla="*/ 295 w 1031"/>
                <a:gd name="T29" fmla="*/ 206 h 978"/>
                <a:gd name="T30" fmla="*/ 315 w 1031"/>
                <a:gd name="T31" fmla="*/ 56 h 978"/>
                <a:gd name="T32" fmla="*/ 336 w 1031"/>
                <a:gd name="T33" fmla="*/ 32 h 978"/>
                <a:gd name="T34" fmla="*/ 356 w 1031"/>
                <a:gd name="T35" fmla="*/ 125 h 978"/>
                <a:gd name="T36" fmla="*/ 376 w 1031"/>
                <a:gd name="T37" fmla="*/ 190 h 978"/>
                <a:gd name="T38" fmla="*/ 396 w 1031"/>
                <a:gd name="T39" fmla="*/ 351 h 978"/>
                <a:gd name="T40" fmla="*/ 416 w 1031"/>
                <a:gd name="T41" fmla="*/ 448 h 978"/>
                <a:gd name="T42" fmla="*/ 437 w 1031"/>
                <a:gd name="T43" fmla="*/ 570 h 978"/>
                <a:gd name="T44" fmla="*/ 457 w 1031"/>
                <a:gd name="T45" fmla="*/ 671 h 978"/>
                <a:gd name="T46" fmla="*/ 477 w 1031"/>
                <a:gd name="T47" fmla="*/ 739 h 978"/>
                <a:gd name="T48" fmla="*/ 497 w 1031"/>
                <a:gd name="T49" fmla="*/ 808 h 978"/>
                <a:gd name="T50" fmla="*/ 517 w 1031"/>
                <a:gd name="T51" fmla="*/ 852 h 978"/>
                <a:gd name="T52" fmla="*/ 538 w 1031"/>
                <a:gd name="T53" fmla="*/ 869 h 978"/>
                <a:gd name="T54" fmla="*/ 558 w 1031"/>
                <a:gd name="T55" fmla="*/ 893 h 978"/>
                <a:gd name="T56" fmla="*/ 578 w 1031"/>
                <a:gd name="T57" fmla="*/ 901 h 978"/>
                <a:gd name="T58" fmla="*/ 598 w 1031"/>
                <a:gd name="T59" fmla="*/ 917 h 978"/>
                <a:gd name="T60" fmla="*/ 618 w 1031"/>
                <a:gd name="T61" fmla="*/ 929 h 978"/>
                <a:gd name="T62" fmla="*/ 639 w 1031"/>
                <a:gd name="T63" fmla="*/ 933 h 978"/>
                <a:gd name="T64" fmla="*/ 659 w 1031"/>
                <a:gd name="T65" fmla="*/ 937 h 978"/>
                <a:gd name="T66" fmla="*/ 679 w 1031"/>
                <a:gd name="T67" fmla="*/ 945 h 978"/>
                <a:gd name="T68" fmla="*/ 699 w 1031"/>
                <a:gd name="T69" fmla="*/ 954 h 978"/>
                <a:gd name="T70" fmla="*/ 720 w 1031"/>
                <a:gd name="T71" fmla="*/ 966 h 978"/>
                <a:gd name="T72" fmla="*/ 740 w 1031"/>
                <a:gd name="T73" fmla="*/ 970 h 978"/>
                <a:gd name="T74" fmla="*/ 760 w 1031"/>
                <a:gd name="T75" fmla="*/ 970 h 978"/>
                <a:gd name="T76" fmla="*/ 780 w 1031"/>
                <a:gd name="T77" fmla="*/ 974 h 978"/>
                <a:gd name="T78" fmla="*/ 800 w 1031"/>
                <a:gd name="T79" fmla="*/ 974 h 978"/>
                <a:gd name="T80" fmla="*/ 821 w 1031"/>
                <a:gd name="T81" fmla="*/ 974 h 978"/>
                <a:gd name="T82" fmla="*/ 841 w 1031"/>
                <a:gd name="T83" fmla="*/ 978 h 978"/>
                <a:gd name="T84" fmla="*/ 861 w 1031"/>
                <a:gd name="T85" fmla="*/ 978 h 978"/>
                <a:gd name="T86" fmla="*/ 881 w 1031"/>
                <a:gd name="T87" fmla="*/ 978 h 978"/>
                <a:gd name="T88" fmla="*/ 901 w 1031"/>
                <a:gd name="T89" fmla="*/ 978 h 978"/>
                <a:gd name="T90" fmla="*/ 922 w 1031"/>
                <a:gd name="T91" fmla="*/ 978 h 978"/>
                <a:gd name="T92" fmla="*/ 942 w 1031"/>
                <a:gd name="T93" fmla="*/ 978 h 978"/>
                <a:gd name="T94" fmla="*/ 962 w 1031"/>
                <a:gd name="T95" fmla="*/ 978 h 978"/>
                <a:gd name="T96" fmla="*/ 982 w 1031"/>
                <a:gd name="T97" fmla="*/ 978 h 978"/>
                <a:gd name="T98" fmla="*/ 1002 w 1031"/>
                <a:gd name="T99" fmla="*/ 978 h 978"/>
                <a:gd name="T100" fmla="*/ 1023 w 1031"/>
                <a:gd name="T101" fmla="*/ 97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1" h="978">
                  <a:moveTo>
                    <a:pt x="0" y="978"/>
                  </a:moveTo>
                  <a:lnTo>
                    <a:pt x="0" y="970"/>
                  </a:lnTo>
                  <a:lnTo>
                    <a:pt x="4" y="974"/>
                  </a:lnTo>
                  <a:lnTo>
                    <a:pt x="8" y="974"/>
                  </a:lnTo>
                  <a:lnTo>
                    <a:pt x="12" y="978"/>
                  </a:lnTo>
                  <a:lnTo>
                    <a:pt x="16" y="978"/>
                  </a:lnTo>
                  <a:lnTo>
                    <a:pt x="20" y="978"/>
                  </a:lnTo>
                  <a:lnTo>
                    <a:pt x="24" y="978"/>
                  </a:lnTo>
                  <a:lnTo>
                    <a:pt x="28" y="978"/>
                  </a:lnTo>
                  <a:lnTo>
                    <a:pt x="32" y="978"/>
                  </a:lnTo>
                  <a:lnTo>
                    <a:pt x="36" y="974"/>
                  </a:lnTo>
                  <a:lnTo>
                    <a:pt x="41" y="974"/>
                  </a:lnTo>
                  <a:lnTo>
                    <a:pt x="45" y="974"/>
                  </a:lnTo>
                  <a:lnTo>
                    <a:pt x="49" y="974"/>
                  </a:lnTo>
                  <a:lnTo>
                    <a:pt x="53" y="974"/>
                  </a:lnTo>
                  <a:lnTo>
                    <a:pt x="57" y="974"/>
                  </a:lnTo>
                  <a:lnTo>
                    <a:pt x="61" y="974"/>
                  </a:lnTo>
                  <a:lnTo>
                    <a:pt x="65" y="970"/>
                  </a:lnTo>
                  <a:lnTo>
                    <a:pt x="69" y="970"/>
                  </a:lnTo>
                  <a:lnTo>
                    <a:pt x="73" y="970"/>
                  </a:lnTo>
                  <a:lnTo>
                    <a:pt x="77" y="966"/>
                  </a:lnTo>
                  <a:lnTo>
                    <a:pt x="81" y="966"/>
                  </a:lnTo>
                  <a:lnTo>
                    <a:pt x="85" y="966"/>
                  </a:lnTo>
                  <a:lnTo>
                    <a:pt x="89" y="962"/>
                  </a:lnTo>
                  <a:lnTo>
                    <a:pt x="93" y="962"/>
                  </a:lnTo>
                  <a:lnTo>
                    <a:pt x="97" y="958"/>
                  </a:lnTo>
                  <a:lnTo>
                    <a:pt x="101" y="954"/>
                  </a:lnTo>
                  <a:lnTo>
                    <a:pt x="105" y="949"/>
                  </a:lnTo>
                  <a:lnTo>
                    <a:pt x="109" y="945"/>
                  </a:lnTo>
                  <a:lnTo>
                    <a:pt x="113" y="945"/>
                  </a:lnTo>
                  <a:lnTo>
                    <a:pt x="117" y="941"/>
                  </a:lnTo>
                  <a:lnTo>
                    <a:pt x="121" y="937"/>
                  </a:lnTo>
                  <a:lnTo>
                    <a:pt x="125" y="925"/>
                  </a:lnTo>
                  <a:lnTo>
                    <a:pt x="129" y="917"/>
                  </a:lnTo>
                  <a:lnTo>
                    <a:pt x="133" y="909"/>
                  </a:lnTo>
                  <a:lnTo>
                    <a:pt x="138" y="905"/>
                  </a:lnTo>
                  <a:lnTo>
                    <a:pt x="142" y="909"/>
                  </a:lnTo>
                  <a:lnTo>
                    <a:pt x="146" y="913"/>
                  </a:lnTo>
                  <a:lnTo>
                    <a:pt x="150" y="905"/>
                  </a:lnTo>
                  <a:lnTo>
                    <a:pt x="154" y="897"/>
                  </a:lnTo>
                  <a:lnTo>
                    <a:pt x="158" y="889"/>
                  </a:lnTo>
                  <a:lnTo>
                    <a:pt x="162" y="881"/>
                  </a:lnTo>
                  <a:lnTo>
                    <a:pt x="166" y="865"/>
                  </a:lnTo>
                  <a:lnTo>
                    <a:pt x="170" y="844"/>
                  </a:lnTo>
                  <a:lnTo>
                    <a:pt x="174" y="828"/>
                  </a:lnTo>
                  <a:lnTo>
                    <a:pt x="178" y="832"/>
                  </a:lnTo>
                  <a:lnTo>
                    <a:pt x="182" y="820"/>
                  </a:lnTo>
                  <a:lnTo>
                    <a:pt x="186" y="784"/>
                  </a:lnTo>
                  <a:lnTo>
                    <a:pt x="190" y="760"/>
                  </a:lnTo>
                  <a:lnTo>
                    <a:pt x="194" y="755"/>
                  </a:lnTo>
                  <a:lnTo>
                    <a:pt x="198" y="760"/>
                  </a:lnTo>
                  <a:lnTo>
                    <a:pt x="202" y="751"/>
                  </a:lnTo>
                  <a:lnTo>
                    <a:pt x="206" y="723"/>
                  </a:lnTo>
                  <a:lnTo>
                    <a:pt x="210" y="687"/>
                  </a:lnTo>
                  <a:lnTo>
                    <a:pt x="214" y="683"/>
                  </a:lnTo>
                  <a:lnTo>
                    <a:pt x="218" y="646"/>
                  </a:lnTo>
                  <a:lnTo>
                    <a:pt x="222" y="586"/>
                  </a:lnTo>
                  <a:lnTo>
                    <a:pt x="226" y="578"/>
                  </a:lnTo>
                  <a:lnTo>
                    <a:pt x="230" y="570"/>
                  </a:lnTo>
                  <a:lnTo>
                    <a:pt x="235" y="578"/>
                  </a:lnTo>
                  <a:lnTo>
                    <a:pt x="239" y="545"/>
                  </a:lnTo>
                  <a:lnTo>
                    <a:pt x="243" y="481"/>
                  </a:lnTo>
                  <a:lnTo>
                    <a:pt x="247" y="448"/>
                  </a:lnTo>
                  <a:lnTo>
                    <a:pt x="251" y="392"/>
                  </a:lnTo>
                  <a:lnTo>
                    <a:pt x="255" y="392"/>
                  </a:lnTo>
                  <a:lnTo>
                    <a:pt x="259" y="396"/>
                  </a:lnTo>
                  <a:lnTo>
                    <a:pt x="263" y="363"/>
                  </a:lnTo>
                  <a:lnTo>
                    <a:pt x="267" y="315"/>
                  </a:lnTo>
                  <a:lnTo>
                    <a:pt x="271" y="271"/>
                  </a:lnTo>
                  <a:lnTo>
                    <a:pt x="275" y="250"/>
                  </a:lnTo>
                  <a:lnTo>
                    <a:pt x="279" y="226"/>
                  </a:lnTo>
                  <a:lnTo>
                    <a:pt x="283" y="214"/>
                  </a:lnTo>
                  <a:lnTo>
                    <a:pt x="287" y="198"/>
                  </a:lnTo>
                  <a:lnTo>
                    <a:pt x="291" y="182"/>
                  </a:lnTo>
                  <a:lnTo>
                    <a:pt x="295" y="206"/>
                  </a:lnTo>
                  <a:lnTo>
                    <a:pt x="299" y="214"/>
                  </a:lnTo>
                  <a:lnTo>
                    <a:pt x="303" y="165"/>
                  </a:lnTo>
                  <a:lnTo>
                    <a:pt x="307" y="60"/>
                  </a:lnTo>
                  <a:lnTo>
                    <a:pt x="311" y="0"/>
                  </a:lnTo>
                  <a:lnTo>
                    <a:pt x="315" y="56"/>
                  </a:lnTo>
                  <a:lnTo>
                    <a:pt x="319" y="68"/>
                  </a:lnTo>
                  <a:lnTo>
                    <a:pt x="323" y="16"/>
                  </a:lnTo>
                  <a:lnTo>
                    <a:pt x="327" y="48"/>
                  </a:lnTo>
                  <a:lnTo>
                    <a:pt x="332" y="81"/>
                  </a:lnTo>
                  <a:lnTo>
                    <a:pt x="336" y="32"/>
                  </a:lnTo>
                  <a:lnTo>
                    <a:pt x="340" y="52"/>
                  </a:lnTo>
                  <a:lnTo>
                    <a:pt x="344" y="129"/>
                  </a:lnTo>
                  <a:lnTo>
                    <a:pt x="348" y="133"/>
                  </a:lnTo>
                  <a:lnTo>
                    <a:pt x="352" y="109"/>
                  </a:lnTo>
                  <a:lnTo>
                    <a:pt x="356" y="125"/>
                  </a:lnTo>
                  <a:lnTo>
                    <a:pt x="360" y="149"/>
                  </a:lnTo>
                  <a:lnTo>
                    <a:pt x="364" y="157"/>
                  </a:lnTo>
                  <a:lnTo>
                    <a:pt x="368" y="161"/>
                  </a:lnTo>
                  <a:lnTo>
                    <a:pt x="372" y="157"/>
                  </a:lnTo>
                  <a:lnTo>
                    <a:pt x="376" y="190"/>
                  </a:lnTo>
                  <a:lnTo>
                    <a:pt x="380" y="262"/>
                  </a:lnTo>
                  <a:lnTo>
                    <a:pt x="384" y="303"/>
                  </a:lnTo>
                  <a:lnTo>
                    <a:pt x="388" y="307"/>
                  </a:lnTo>
                  <a:lnTo>
                    <a:pt x="392" y="323"/>
                  </a:lnTo>
                  <a:lnTo>
                    <a:pt x="396" y="351"/>
                  </a:lnTo>
                  <a:lnTo>
                    <a:pt x="400" y="384"/>
                  </a:lnTo>
                  <a:lnTo>
                    <a:pt x="404" y="420"/>
                  </a:lnTo>
                  <a:lnTo>
                    <a:pt x="408" y="436"/>
                  </a:lnTo>
                  <a:lnTo>
                    <a:pt x="412" y="424"/>
                  </a:lnTo>
                  <a:lnTo>
                    <a:pt x="416" y="448"/>
                  </a:lnTo>
                  <a:lnTo>
                    <a:pt x="420" y="481"/>
                  </a:lnTo>
                  <a:lnTo>
                    <a:pt x="424" y="509"/>
                  </a:lnTo>
                  <a:lnTo>
                    <a:pt x="429" y="549"/>
                  </a:lnTo>
                  <a:lnTo>
                    <a:pt x="433" y="566"/>
                  </a:lnTo>
                  <a:lnTo>
                    <a:pt x="437" y="570"/>
                  </a:lnTo>
                  <a:lnTo>
                    <a:pt x="441" y="602"/>
                  </a:lnTo>
                  <a:lnTo>
                    <a:pt x="445" y="638"/>
                  </a:lnTo>
                  <a:lnTo>
                    <a:pt x="449" y="654"/>
                  </a:lnTo>
                  <a:lnTo>
                    <a:pt x="453" y="663"/>
                  </a:lnTo>
                  <a:lnTo>
                    <a:pt x="457" y="671"/>
                  </a:lnTo>
                  <a:lnTo>
                    <a:pt x="461" y="699"/>
                  </a:lnTo>
                  <a:lnTo>
                    <a:pt x="465" y="727"/>
                  </a:lnTo>
                  <a:lnTo>
                    <a:pt x="469" y="743"/>
                  </a:lnTo>
                  <a:lnTo>
                    <a:pt x="473" y="739"/>
                  </a:lnTo>
                  <a:lnTo>
                    <a:pt x="477" y="739"/>
                  </a:lnTo>
                  <a:lnTo>
                    <a:pt x="481" y="755"/>
                  </a:lnTo>
                  <a:lnTo>
                    <a:pt x="485" y="768"/>
                  </a:lnTo>
                  <a:lnTo>
                    <a:pt x="489" y="784"/>
                  </a:lnTo>
                  <a:lnTo>
                    <a:pt x="493" y="800"/>
                  </a:lnTo>
                  <a:lnTo>
                    <a:pt x="497" y="808"/>
                  </a:lnTo>
                  <a:lnTo>
                    <a:pt x="501" y="820"/>
                  </a:lnTo>
                  <a:lnTo>
                    <a:pt x="505" y="836"/>
                  </a:lnTo>
                  <a:lnTo>
                    <a:pt x="509" y="852"/>
                  </a:lnTo>
                  <a:lnTo>
                    <a:pt x="513" y="857"/>
                  </a:lnTo>
                  <a:lnTo>
                    <a:pt x="517" y="852"/>
                  </a:lnTo>
                  <a:lnTo>
                    <a:pt x="521" y="848"/>
                  </a:lnTo>
                  <a:lnTo>
                    <a:pt x="526" y="844"/>
                  </a:lnTo>
                  <a:lnTo>
                    <a:pt x="530" y="844"/>
                  </a:lnTo>
                  <a:lnTo>
                    <a:pt x="534" y="857"/>
                  </a:lnTo>
                  <a:lnTo>
                    <a:pt x="538" y="869"/>
                  </a:lnTo>
                  <a:lnTo>
                    <a:pt x="542" y="873"/>
                  </a:lnTo>
                  <a:lnTo>
                    <a:pt x="546" y="877"/>
                  </a:lnTo>
                  <a:lnTo>
                    <a:pt x="550" y="881"/>
                  </a:lnTo>
                  <a:lnTo>
                    <a:pt x="554" y="893"/>
                  </a:lnTo>
                  <a:lnTo>
                    <a:pt x="558" y="893"/>
                  </a:lnTo>
                  <a:lnTo>
                    <a:pt x="562" y="889"/>
                  </a:lnTo>
                  <a:lnTo>
                    <a:pt x="566" y="889"/>
                  </a:lnTo>
                  <a:lnTo>
                    <a:pt x="570" y="893"/>
                  </a:lnTo>
                  <a:lnTo>
                    <a:pt x="574" y="897"/>
                  </a:lnTo>
                  <a:lnTo>
                    <a:pt x="578" y="901"/>
                  </a:lnTo>
                  <a:lnTo>
                    <a:pt x="582" y="905"/>
                  </a:lnTo>
                  <a:lnTo>
                    <a:pt x="586" y="913"/>
                  </a:lnTo>
                  <a:lnTo>
                    <a:pt x="590" y="913"/>
                  </a:lnTo>
                  <a:lnTo>
                    <a:pt x="594" y="917"/>
                  </a:lnTo>
                  <a:lnTo>
                    <a:pt x="598" y="917"/>
                  </a:lnTo>
                  <a:lnTo>
                    <a:pt x="602" y="917"/>
                  </a:lnTo>
                  <a:lnTo>
                    <a:pt x="606" y="917"/>
                  </a:lnTo>
                  <a:lnTo>
                    <a:pt x="610" y="917"/>
                  </a:lnTo>
                  <a:lnTo>
                    <a:pt x="614" y="925"/>
                  </a:lnTo>
                  <a:lnTo>
                    <a:pt x="618" y="929"/>
                  </a:lnTo>
                  <a:lnTo>
                    <a:pt x="623" y="933"/>
                  </a:lnTo>
                  <a:lnTo>
                    <a:pt x="627" y="933"/>
                  </a:lnTo>
                  <a:lnTo>
                    <a:pt x="631" y="933"/>
                  </a:lnTo>
                  <a:lnTo>
                    <a:pt x="635" y="933"/>
                  </a:lnTo>
                  <a:lnTo>
                    <a:pt x="639" y="933"/>
                  </a:lnTo>
                  <a:lnTo>
                    <a:pt x="643" y="937"/>
                  </a:lnTo>
                  <a:lnTo>
                    <a:pt x="647" y="937"/>
                  </a:lnTo>
                  <a:lnTo>
                    <a:pt x="651" y="937"/>
                  </a:lnTo>
                  <a:lnTo>
                    <a:pt x="655" y="937"/>
                  </a:lnTo>
                  <a:lnTo>
                    <a:pt x="659" y="937"/>
                  </a:lnTo>
                  <a:lnTo>
                    <a:pt x="663" y="941"/>
                  </a:lnTo>
                  <a:lnTo>
                    <a:pt x="667" y="945"/>
                  </a:lnTo>
                  <a:lnTo>
                    <a:pt x="671" y="945"/>
                  </a:lnTo>
                  <a:lnTo>
                    <a:pt x="675" y="945"/>
                  </a:lnTo>
                  <a:lnTo>
                    <a:pt x="679" y="945"/>
                  </a:lnTo>
                  <a:lnTo>
                    <a:pt x="683" y="945"/>
                  </a:lnTo>
                  <a:lnTo>
                    <a:pt x="687" y="949"/>
                  </a:lnTo>
                  <a:lnTo>
                    <a:pt x="691" y="949"/>
                  </a:lnTo>
                  <a:lnTo>
                    <a:pt x="695" y="954"/>
                  </a:lnTo>
                  <a:lnTo>
                    <a:pt x="699" y="954"/>
                  </a:lnTo>
                  <a:lnTo>
                    <a:pt x="703" y="958"/>
                  </a:lnTo>
                  <a:lnTo>
                    <a:pt x="707" y="958"/>
                  </a:lnTo>
                  <a:lnTo>
                    <a:pt x="711" y="962"/>
                  </a:lnTo>
                  <a:lnTo>
                    <a:pt x="715" y="962"/>
                  </a:lnTo>
                  <a:lnTo>
                    <a:pt x="720" y="966"/>
                  </a:lnTo>
                  <a:lnTo>
                    <a:pt x="724" y="970"/>
                  </a:lnTo>
                  <a:lnTo>
                    <a:pt x="728" y="970"/>
                  </a:lnTo>
                  <a:lnTo>
                    <a:pt x="732" y="970"/>
                  </a:lnTo>
                  <a:lnTo>
                    <a:pt x="736" y="970"/>
                  </a:lnTo>
                  <a:lnTo>
                    <a:pt x="740" y="970"/>
                  </a:lnTo>
                  <a:lnTo>
                    <a:pt x="744" y="970"/>
                  </a:lnTo>
                  <a:lnTo>
                    <a:pt x="748" y="966"/>
                  </a:lnTo>
                  <a:lnTo>
                    <a:pt x="752" y="966"/>
                  </a:lnTo>
                  <a:lnTo>
                    <a:pt x="756" y="966"/>
                  </a:lnTo>
                  <a:lnTo>
                    <a:pt x="760" y="970"/>
                  </a:lnTo>
                  <a:lnTo>
                    <a:pt x="764" y="970"/>
                  </a:lnTo>
                  <a:lnTo>
                    <a:pt x="768" y="974"/>
                  </a:lnTo>
                  <a:lnTo>
                    <a:pt x="772" y="974"/>
                  </a:lnTo>
                  <a:lnTo>
                    <a:pt x="776" y="974"/>
                  </a:lnTo>
                  <a:lnTo>
                    <a:pt x="780" y="974"/>
                  </a:lnTo>
                  <a:lnTo>
                    <a:pt x="784" y="974"/>
                  </a:lnTo>
                  <a:lnTo>
                    <a:pt x="788" y="974"/>
                  </a:lnTo>
                  <a:lnTo>
                    <a:pt x="792" y="974"/>
                  </a:lnTo>
                  <a:lnTo>
                    <a:pt x="796" y="974"/>
                  </a:lnTo>
                  <a:lnTo>
                    <a:pt x="800" y="974"/>
                  </a:lnTo>
                  <a:lnTo>
                    <a:pt x="804" y="974"/>
                  </a:lnTo>
                  <a:lnTo>
                    <a:pt x="808" y="974"/>
                  </a:lnTo>
                  <a:lnTo>
                    <a:pt x="812" y="974"/>
                  </a:lnTo>
                  <a:lnTo>
                    <a:pt x="817" y="974"/>
                  </a:lnTo>
                  <a:lnTo>
                    <a:pt x="821" y="974"/>
                  </a:lnTo>
                  <a:lnTo>
                    <a:pt x="825" y="974"/>
                  </a:lnTo>
                  <a:lnTo>
                    <a:pt x="829" y="974"/>
                  </a:lnTo>
                  <a:lnTo>
                    <a:pt x="833" y="974"/>
                  </a:lnTo>
                  <a:lnTo>
                    <a:pt x="837" y="978"/>
                  </a:lnTo>
                  <a:lnTo>
                    <a:pt x="841" y="978"/>
                  </a:lnTo>
                  <a:lnTo>
                    <a:pt x="845" y="978"/>
                  </a:lnTo>
                  <a:lnTo>
                    <a:pt x="849" y="978"/>
                  </a:lnTo>
                  <a:lnTo>
                    <a:pt x="853" y="978"/>
                  </a:lnTo>
                  <a:lnTo>
                    <a:pt x="857" y="978"/>
                  </a:lnTo>
                  <a:lnTo>
                    <a:pt x="861" y="978"/>
                  </a:lnTo>
                  <a:lnTo>
                    <a:pt x="865" y="978"/>
                  </a:lnTo>
                  <a:lnTo>
                    <a:pt x="869" y="978"/>
                  </a:lnTo>
                  <a:lnTo>
                    <a:pt x="873" y="978"/>
                  </a:lnTo>
                  <a:lnTo>
                    <a:pt x="877" y="978"/>
                  </a:lnTo>
                  <a:lnTo>
                    <a:pt x="881" y="978"/>
                  </a:lnTo>
                  <a:lnTo>
                    <a:pt x="885" y="978"/>
                  </a:lnTo>
                  <a:lnTo>
                    <a:pt x="889" y="978"/>
                  </a:lnTo>
                  <a:lnTo>
                    <a:pt x="893" y="978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4" y="978"/>
                  </a:lnTo>
                  <a:lnTo>
                    <a:pt x="918" y="978"/>
                  </a:lnTo>
                  <a:lnTo>
                    <a:pt x="922" y="978"/>
                  </a:lnTo>
                  <a:lnTo>
                    <a:pt x="926" y="978"/>
                  </a:lnTo>
                  <a:lnTo>
                    <a:pt x="930" y="978"/>
                  </a:lnTo>
                  <a:lnTo>
                    <a:pt x="934" y="978"/>
                  </a:lnTo>
                  <a:lnTo>
                    <a:pt x="938" y="978"/>
                  </a:lnTo>
                  <a:lnTo>
                    <a:pt x="942" y="978"/>
                  </a:lnTo>
                  <a:lnTo>
                    <a:pt x="946" y="978"/>
                  </a:lnTo>
                  <a:lnTo>
                    <a:pt x="950" y="978"/>
                  </a:lnTo>
                  <a:lnTo>
                    <a:pt x="954" y="978"/>
                  </a:lnTo>
                  <a:lnTo>
                    <a:pt x="958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1" y="978"/>
                  </a:lnTo>
                  <a:lnTo>
                    <a:pt x="1015" y="978"/>
                  </a:lnTo>
                  <a:lnTo>
                    <a:pt x="1019" y="974"/>
                  </a:lnTo>
                  <a:lnTo>
                    <a:pt x="1023" y="970"/>
                  </a:lnTo>
                  <a:lnTo>
                    <a:pt x="1027" y="966"/>
                  </a:lnTo>
                  <a:lnTo>
                    <a:pt x="1031" y="978"/>
                  </a:lnTo>
                  <a:lnTo>
                    <a:pt x="0" y="978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" name="Freeform 235"/>
            <p:cNvSpPr>
              <a:spLocks/>
            </p:cNvSpPr>
            <p:nvPr/>
          </p:nvSpPr>
          <p:spPr bwMode="auto">
            <a:xfrm>
              <a:off x="685536" y="3069782"/>
              <a:ext cx="1232554" cy="1173747"/>
            </a:xfrm>
            <a:custGeom>
              <a:avLst/>
              <a:gdLst>
                <a:gd name="T0" fmla="*/ 12 w 1027"/>
                <a:gd name="T1" fmla="*/ 978 h 978"/>
                <a:gd name="T2" fmla="*/ 28 w 1027"/>
                <a:gd name="T3" fmla="*/ 978 h 978"/>
                <a:gd name="T4" fmla="*/ 45 w 1027"/>
                <a:gd name="T5" fmla="*/ 978 h 978"/>
                <a:gd name="T6" fmla="*/ 61 w 1027"/>
                <a:gd name="T7" fmla="*/ 974 h 978"/>
                <a:gd name="T8" fmla="*/ 77 w 1027"/>
                <a:gd name="T9" fmla="*/ 970 h 978"/>
                <a:gd name="T10" fmla="*/ 93 w 1027"/>
                <a:gd name="T11" fmla="*/ 966 h 978"/>
                <a:gd name="T12" fmla="*/ 109 w 1027"/>
                <a:gd name="T13" fmla="*/ 970 h 978"/>
                <a:gd name="T14" fmla="*/ 125 w 1027"/>
                <a:gd name="T15" fmla="*/ 962 h 978"/>
                <a:gd name="T16" fmla="*/ 142 w 1027"/>
                <a:gd name="T17" fmla="*/ 949 h 978"/>
                <a:gd name="T18" fmla="*/ 158 w 1027"/>
                <a:gd name="T19" fmla="*/ 937 h 978"/>
                <a:gd name="T20" fmla="*/ 174 w 1027"/>
                <a:gd name="T21" fmla="*/ 909 h 978"/>
                <a:gd name="T22" fmla="*/ 190 w 1027"/>
                <a:gd name="T23" fmla="*/ 877 h 978"/>
                <a:gd name="T24" fmla="*/ 206 w 1027"/>
                <a:gd name="T25" fmla="*/ 852 h 978"/>
                <a:gd name="T26" fmla="*/ 222 w 1027"/>
                <a:gd name="T27" fmla="*/ 816 h 978"/>
                <a:gd name="T28" fmla="*/ 239 w 1027"/>
                <a:gd name="T29" fmla="*/ 695 h 978"/>
                <a:gd name="T30" fmla="*/ 255 w 1027"/>
                <a:gd name="T31" fmla="*/ 646 h 978"/>
                <a:gd name="T32" fmla="*/ 271 w 1027"/>
                <a:gd name="T33" fmla="*/ 570 h 978"/>
                <a:gd name="T34" fmla="*/ 287 w 1027"/>
                <a:gd name="T35" fmla="*/ 359 h 978"/>
                <a:gd name="T36" fmla="*/ 303 w 1027"/>
                <a:gd name="T37" fmla="*/ 299 h 978"/>
                <a:gd name="T38" fmla="*/ 319 w 1027"/>
                <a:gd name="T39" fmla="*/ 226 h 978"/>
                <a:gd name="T40" fmla="*/ 336 w 1027"/>
                <a:gd name="T41" fmla="*/ 12 h 978"/>
                <a:gd name="T42" fmla="*/ 352 w 1027"/>
                <a:gd name="T43" fmla="*/ 77 h 978"/>
                <a:gd name="T44" fmla="*/ 368 w 1027"/>
                <a:gd name="T45" fmla="*/ 113 h 978"/>
                <a:gd name="T46" fmla="*/ 384 w 1027"/>
                <a:gd name="T47" fmla="*/ 129 h 978"/>
                <a:gd name="T48" fmla="*/ 400 w 1027"/>
                <a:gd name="T49" fmla="*/ 198 h 978"/>
                <a:gd name="T50" fmla="*/ 416 w 1027"/>
                <a:gd name="T51" fmla="*/ 384 h 978"/>
                <a:gd name="T52" fmla="*/ 433 w 1027"/>
                <a:gd name="T53" fmla="*/ 485 h 978"/>
                <a:gd name="T54" fmla="*/ 449 w 1027"/>
                <a:gd name="T55" fmla="*/ 513 h 978"/>
                <a:gd name="T56" fmla="*/ 465 w 1027"/>
                <a:gd name="T57" fmla="*/ 642 h 978"/>
                <a:gd name="T58" fmla="*/ 481 w 1027"/>
                <a:gd name="T59" fmla="*/ 707 h 978"/>
                <a:gd name="T60" fmla="*/ 497 w 1027"/>
                <a:gd name="T61" fmla="*/ 804 h 978"/>
                <a:gd name="T62" fmla="*/ 513 w 1027"/>
                <a:gd name="T63" fmla="*/ 776 h 978"/>
                <a:gd name="T64" fmla="*/ 530 w 1027"/>
                <a:gd name="T65" fmla="*/ 808 h 978"/>
                <a:gd name="T66" fmla="*/ 546 w 1027"/>
                <a:gd name="T67" fmla="*/ 857 h 978"/>
                <a:gd name="T68" fmla="*/ 562 w 1027"/>
                <a:gd name="T69" fmla="*/ 885 h 978"/>
                <a:gd name="T70" fmla="*/ 578 w 1027"/>
                <a:gd name="T71" fmla="*/ 877 h 978"/>
                <a:gd name="T72" fmla="*/ 594 w 1027"/>
                <a:gd name="T73" fmla="*/ 913 h 978"/>
                <a:gd name="T74" fmla="*/ 610 w 1027"/>
                <a:gd name="T75" fmla="*/ 913 h 978"/>
                <a:gd name="T76" fmla="*/ 627 w 1027"/>
                <a:gd name="T77" fmla="*/ 905 h 978"/>
                <a:gd name="T78" fmla="*/ 643 w 1027"/>
                <a:gd name="T79" fmla="*/ 921 h 978"/>
                <a:gd name="T80" fmla="*/ 659 w 1027"/>
                <a:gd name="T81" fmla="*/ 937 h 978"/>
                <a:gd name="T82" fmla="*/ 675 w 1027"/>
                <a:gd name="T83" fmla="*/ 949 h 978"/>
                <a:gd name="T84" fmla="*/ 691 w 1027"/>
                <a:gd name="T85" fmla="*/ 962 h 978"/>
                <a:gd name="T86" fmla="*/ 707 w 1027"/>
                <a:gd name="T87" fmla="*/ 958 h 978"/>
                <a:gd name="T88" fmla="*/ 724 w 1027"/>
                <a:gd name="T89" fmla="*/ 966 h 978"/>
                <a:gd name="T90" fmla="*/ 740 w 1027"/>
                <a:gd name="T91" fmla="*/ 970 h 978"/>
                <a:gd name="T92" fmla="*/ 756 w 1027"/>
                <a:gd name="T93" fmla="*/ 966 h 978"/>
                <a:gd name="T94" fmla="*/ 772 w 1027"/>
                <a:gd name="T95" fmla="*/ 958 h 978"/>
                <a:gd name="T96" fmla="*/ 788 w 1027"/>
                <a:gd name="T97" fmla="*/ 966 h 978"/>
                <a:gd name="T98" fmla="*/ 804 w 1027"/>
                <a:gd name="T99" fmla="*/ 974 h 978"/>
                <a:gd name="T100" fmla="*/ 821 w 1027"/>
                <a:gd name="T101" fmla="*/ 970 h 978"/>
                <a:gd name="T102" fmla="*/ 837 w 1027"/>
                <a:gd name="T103" fmla="*/ 966 h 978"/>
                <a:gd name="T104" fmla="*/ 853 w 1027"/>
                <a:gd name="T105" fmla="*/ 970 h 978"/>
                <a:gd name="T106" fmla="*/ 869 w 1027"/>
                <a:gd name="T107" fmla="*/ 974 h 978"/>
                <a:gd name="T108" fmla="*/ 885 w 1027"/>
                <a:gd name="T109" fmla="*/ 978 h 978"/>
                <a:gd name="T110" fmla="*/ 901 w 1027"/>
                <a:gd name="T111" fmla="*/ 978 h 978"/>
                <a:gd name="T112" fmla="*/ 918 w 1027"/>
                <a:gd name="T113" fmla="*/ 978 h 978"/>
                <a:gd name="T114" fmla="*/ 934 w 1027"/>
                <a:gd name="T115" fmla="*/ 978 h 978"/>
                <a:gd name="T116" fmla="*/ 950 w 1027"/>
                <a:gd name="T117" fmla="*/ 978 h 978"/>
                <a:gd name="T118" fmla="*/ 966 w 1027"/>
                <a:gd name="T119" fmla="*/ 978 h 978"/>
                <a:gd name="T120" fmla="*/ 982 w 1027"/>
                <a:gd name="T121" fmla="*/ 978 h 978"/>
                <a:gd name="T122" fmla="*/ 998 w 1027"/>
                <a:gd name="T123" fmla="*/ 978 h 978"/>
                <a:gd name="T124" fmla="*/ 1015 w 1027"/>
                <a:gd name="T125" fmla="*/ 97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27" h="978">
                  <a:moveTo>
                    <a:pt x="0" y="978"/>
                  </a:moveTo>
                  <a:lnTo>
                    <a:pt x="4" y="978"/>
                  </a:lnTo>
                  <a:lnTo>
                    <a:pt x="8" y="978"/>
                  </a:lnTo>
                  <a:lnTo>
                    <a:pt x="12" y="978"/>
                  </a:lnTo>
                  <a:lnTo>
                    <a:pt x="16" y="978"/>
                  </a:lnTo>
                  <a:lnTo>
                    <a:pt x="20" y="978"/>
                  </a:lnTo>
                  <a:lnTo>
                    <a:pt x="24" y="978"/>
                  </a:lnTo>
                  <a:lnTo>
                    <a:pt x="28" y="978"/>
                  </a:lnTo>
                  <a:lnTo>
                    <a:pt x="32" y="978"/>
                  </a:lnTo>
                  <a:lnTo>
                    <a:pt x="36" y="978"/>
                  </a:lnTo>
                  <a:lnTo>
                    <a:pt x="41" y="978"/>
                  </a:lnTo>
                  <a:lnTo>
                    <a:pt x="45" y="978"/>
                  </a:lnTo>
                  <a:lnTo>
                    <a:pt x="49" y="978"/>
                  </a:lnTo>
                  <a:lnTo>
                    <a:pt x="53" y="978"/>
                  </a:lnTo>
                  <a:lnTo>
                    <a:pt x="57" y="978"/>
                  </a:lnTo>
                  <a:lnTo>
                    <a:pt x="61" y="974"/>
                  </a:lnTo>
                  <a:lnTo>
                    <a:pt x="65" y="974"/>
                  </a:lnTo>
                  <a:lnTo>
                    <a:pt x="69" y="974"/>
                  </a:lnTo>
                  <a:lnTo>
                    <a:pt x="73" y="974"/>
                  </a:lnTo>
                  <a:lnTo>
                    <a:pt x="77" y="970"/>
                  </a:lnTo>
                  <a:lnTo>
                    <a:pt x="81" y="970"/>
                  </a:lnTo>
                  <a:lnTo>
                    <a:pt x="85" y="970"/>
                  </a:lnTo>
                  <a:lnTo>
                    <a:pt x="89" y="970"/>
                  </a:lnTo>
                  <a:lnTo>
                    <a:pt x="93" y="966"/>
                  </a:lnTo>
                  <a:lnTo>
                    <a:pt x="97" y="966"/>
                  </a:lnTo>
                  <a:lnTo>
                    <a:pt x="101" y="970"/>
                  </a:lnTo>
                  <a:lnTo>
                    <a:pt x="105" y="970"/>
                  </a:lnTo>
                  <a:lnTo>
                    <a:pt x="109" y="970"/>
                  </a:lnTo>
                  <a:lnTo>
                    <a:pt x="113" y="970"/>
                  </a:lnTo>
                  <a:lnTo>
                    <a:pt x="117" y="966"/>
                  </a:lnTo>
                  <a:lnTo>
                    <a:pt x="121" y="966"/>
                  </a:lnTo>
                  <a:lnTo>
                    <a:pt x="125" y="962"/>
                  </a:lnTo>
                  <a:lnTo>
                    <a:pt x="129" y="962"/>
                  </a:lnTo>
                  <a:lnTo>
                    <a:pt x="133" y="958"/>
                  </a:lnTo>
                  <a:lnTo>
                    <a:pt x="138" y="954"/>
                  </a:lnTo>
                  <a:lnTo>
                    <a:pt x="142" y="949"/>
                  </a:lnTo>
                  <a:lnTo>
                    <a:pt x="146" y="945"/>
                  </a:lnTo>
                  <a:lnTo>
                    <a:pt x="150" y="941"/>
                  </a:lnTo>
                  <a:lnTo>
                    <a:pt x="154" y="941"/>
                  </a:lnTo>
                  <a:lnTo>
                    <a:pt x="158" y="937"/>
                  </a:lnTo>
                  <a:lnTo>
                    <a:pt x="162" y="933"/>
                  </a:lnTo>
                  <a:lnTo>
                    <a:pt x="166" y="925"/>
                  </a:lnTo>
                  <a:lnTo>
                    <a:pt x="170" y="917"/>
                  </a:lnTo>
                  <a:lnTo>
                    <a:pt x="174" y="909"/>
                  </a:lnTo>
                  <a:lnTo>
                    <a:pt x="178" y="897"/>
                  </a:lnTo>
                  <a:lnTo>
                    <a:pt x="182" y="889"/>
                  </a:lnTo>
                  <a:lnTo>
                    <a:pt x="186" y="881"/>
                  </a:lnTo>
                  <a:lnTo>
                    <a:pt x="190" y="877"/>
                  </a:lnTo>
                  <a:lnTo>
                    <a:pt x="194" y="873"/>
                  </a:lnTo>
                  <a:lnTo>
                    <a:pt x="198" y="865"/>
                  </a:lnTo>
                  <a:lnTo>
                    <a:pt x="202" y="861"/>
                  </a:lnTo>
                  <a:lnTo>
                    <a:pt x="206" y="852"/>
                  </a:lnTo>
                  <a:lnTo>
                    <a:pt x="210" y="840"/>
                  </a:lnTo>
                  <a:lnTo>
                    <a:pt x="214" y="832"/>
                  </a:lnTo>
                  <a:lnTo>
                    <a:pt x="218" y="820"/>
                  </a:lnTo>
                  <a:lnTo>
                    <a:pt x="222" y="816"/>
                  </a:lnTo>
                  <a:lnTo>
                    <a:pt x="226" y="804"/>
                  </a:lnTo>
                  <a:lnTo>
                    <a:pt x="230" y="784"/>
                  </a:lnTo>
                  <a:lnTo>
                    <a:pt x="235" y="739"/>
                  </a:lnTo>
                  <a:lnTo>
                    <a:pt x="239" y="695"/>
                  </a:lnTo>
                  <a:lnTo>
                    <a:pt x="243" y="667"/>
                  </a:lnTo>
                  <a:lnTo>
                    <a:pt x="247" y="663"/>
                  </a:lnTo>
                  <a:lnTo>
                    <a:pt x="251" y="658"/>
                  </a:lnTo>
                  <a:lnTo>
                    <a:pt x="255" y="646"/>
                  </a:lnTo>
                  <a:lnTo>
                    <a:pt x="259" y="626"/>
                  </a:lnTo>
                  <a:lnTo>
                    <a:pt x="263" y="610"/>
                  </a:lnTo>
                  <a:lnTo>
                    <a:pt x="267" y="594"/>
                  </a:lnTo>
                  <a:lnTo>
                    <a:pt x="271" y="570"/>
                  </a:lnTo>
                  <a:lnTo>
                    <a:pt x="275" y="509"/>
                  </a:lnTo>
                  <a:lnTo>
                    <a:pt x="279" y="428"/>
                  </a:lnTo>
                  <a:lnTo>
                    <a:pt x="283" y="368"/>
                  </a:lnTo>
                  <a:lnTo>
                    <a:pt x="287" y="359"/>
                  </a:lnTo>
                  <a:lnTo>
                    <a:pt x="291" y="384"/>
                  </a:lnTo>
                  <a:lnTo>
                    <a:pt x="295" y="392"/>
                  </a:lnTo>
                  <a:lnTo>
                    <a:pt x="299" y="363"/>
                  </a:lnTo>
                  <a:lnTo>
                    <a:pt x="303" y="299"/>
                  </a:lnTo>
                  <a:lnTo>
                    <a:pt x="307" y="242"/>
                  </a:lnTo>
                  <a:lnTo>
                    <a:pt x="311" y="242"/>
                  </a:lnTo>
                  <a:lnTo>
                    <a:pt x="315" y="275"/>
                  </a:lnTo>
                  <a:lnTo>
                    <a:pt x="319" y="226"/>
                  </a:lnTo>
                  <a:lnTo>
                    <a:pt x="323" y="85"/>
                  </a:lnTo>
                  <a:lnTo>
                    <a:pt x="327" y="0"/>
                  </a:lnTo>
                  <a:lnTo>
                    <a:pt x="332" y="8"/>
                  </a:lnTo>
                  <a:lnTo>
                    <a:pt x="336" y="12"/>
                  </a:lnTo>
                  <a:lnTo>
                    <a:pt x="340" y="16"/>
                  </a:lnTo>
                  <a:lnTo>
                    <a:pt x="344" y="52"/>
                  </a:lnTo>
                  <a:lnTo>
                    <a:pt x="348" y="60"/>
                  </a:lnTo>
                  <a:lnTo>
                    <a:pt x="352" y="77"/>
                  </a:lnTo>
                  <a:lnTo>
                    <a:pt x="356" y="129"/>
                  </a:lnTo>
                  <a:lnTo>
                    <a:pt x="360" y="153"/>
                  </a:lnTo>
                  <a:lnTo>
                    <a:pt x="364" y="137"/>
                  </a:lnTo>
                  <a:lnTo>
                    <a:pt x="368" y="113"/>
                  </a:lnTo>
                  <a:lnTo>
                    <a:pt x="372" y="56"/>
                  </a:lnTo>
                  <a:lnTo>
                    <a:pt x="376" y="0"/>
                  </a:lnTo>
                  <a:lnTo>
                    <a:pt x="380" y="44"/>
                  </a:lnTo>
                  <a:lnTo>
                    <a:pt x="384" y="129"/>
                  </a:lnTo>
                  <a:lnTo>
                    <a:pt x="388" y="133"/>
                  </a:lnTo>
                  <a:lnTo>
                    <a:pt x="392" y="105"/>
                  </a:lnTo>
                  <a:lnTo>
                    <a:pt x="396" y="133"/>
                  </a:lnTo>
                  <a:lnTo>
                    <a:pt x="400" y="198"/>
                  </a:lnTo>
                  <a:lnTo>
                    <a:pt x="404" y="242"/>
                  </a:lnTo>
                  <a:lnTo>
                    <a:pt x="408" y="291"/>
                  </a:lnTo>
                  <a:lnTo>
                    <a:pt x="412" y="355"/>
                  </a:lnTo>
                  <a:lnTo>
                    <a:pt x="416" y="384"/>
                  </a:lnTo>
                  <a:lnTo>
                    <a:pt x="420" y="380"/>
                  </a:lnTo>
                  <a:lnTo>
                    <a:pt x="424" y="396"/>
                  </a:lnTo>
                  <a:lnTo>
                    <a:pt x="429" y="440"/>
                  </a:lnTo>
                  <a:lnTo>
                    <a:pt x="433" y="485"/>
                  </a:lnTo>
                  <a:lnTo>
                    <a:pt x="437" y="497"/>
                  </a:lnTo>
                  <a:lnTo>
                    <a:pt x="441" y="489"/>
                  </a:lnTo>
                  <a:lnTo>
                    <a:pt x="445" y="489"/>
                  </a:lnTo>
                  <a:lnTo>
                    <a:pt x="449" y="513"/>
                  </a:lnTo>
                  <a:lnTo>
                    <a:pt x="453" y="549"/>
                  </a:lnTo>
                  <a:lnTo>
                    <a:pt x="457" y="590"/>
                  </a:lnTo>
                  <a:lnTo>
                    <a:pt x="461" y="618"/>
                  </a:lnTo>
                  <a:lnTo>
                    <a:pt x="465" y="642"/>
                  </a:lnTo>
                  <a:lnTo>
                    <a:pt x="469" y="663"/>
                  </a:lnTo>
                  <a:lnTo>
                    <a:pt x="473" y="687"/>
                  </a:lnTo>
                  <a:lnTo>
                    <a:pt x="477" y="699"/>
                  </a:lnTo>
                  <a:lnTo>
                    <a:pt x="481" y="707"/>
                  </a:lnTo>
                  <a:lnTo>
                    <a:pt x="485" y="719"/>
                  </a:lnTo>
                  <a:lnTo>
                    <a:pt x="489" y="755"/>
                  </a:lnTo>
                  <a:lnTo>
                    <a:pt x="493" y="788"/>
                  </a:lnTo>
                  <a:lnTo>
                    <a:pt x="497" y="804"/>
                  </a:lnTo>
                  <a:lnTo>
                    <a:pt x="501" y="796"/>
                  </a:lnTo>
                  <a:lnTo>
                    <a:pt x="505" y="780"/>
                  </a:lnTo>
                  <a:lnTo>
                    <a:pt x="509" y="772"/>
                  </a:lnTo>
                  <a:lnTo>
                    <a:pt x="513" y="776"/>
                  </a:lnTo>
                  <a:lnTo>
                    <a:pt x="517" y="788"/>
                  </a:lnTo>
                  <a:lnTo>
                    <a:pt x="521" y="800"/>
                  </a:lnTo>
                  <a:lnTo>
                    <a:pt x="526" y="804"/>
                  </a:lnTo>
                  <a:lnTo>
                    <a:pt x="530" y="808"/>
                  </a:lnTo>
                  <a:lnTo>
                    <a:pt x="534" y="816"/>
                  </a:lnTo>
                  <a:lnTo>
                    <a:pt x="538" y="824"/>
                  </a:lnTo>
                  <a:lnTo>
                    <a:pt x="542" y="840"/>
                  </a:lnTo>
                  <a:lnTo>
                    <a:pt x="546" y="857"/>
                  </a:lnTo>
                  <a:lnTo>
                    <a:pt x="550" y="869"/>
                  </a:lnTo>
                  <a:lnTo>
                    <a:pt x="554" y="877"/>
                  </a:lnTo>
                  <a:lnTo>
                    <a:pt x="558" y="881"/>
                  </a:lnTo>
                  <a:lnTo>
                    <a:pt x="562" y="885"/>
                  </a:lnTo>
                  <a:lnTo>
                    <a:pt x="566" y="885"/>
                  </a:lnTo>
                  <a:lnTo>
                    <a:pt x="570" y="885"/>
                  </a:lnTo>
                  <a:lnTo>
                    <a:pt x="574" y="881"/>
                  </a:lnTo>
                  <a:lnTo>
                    <a:pt x="578" y="877"/>
                  </a:lnTo>
                  <a:lnTo>
                    <a:pt x="582" y="881"/>
                  </a:lnTo>
                  <a:lnTo>
                    <a:pt x="586" y="889"/>
                  </a:lnTo>
                  <a:lnTo>
                    <a:pt x="590" y="901"/>
                  </a:lnTo>
                  <a:lnTo>
                    <a:pt x="594" y="913"/>
                  </a:lnTo>
                  <a:lnTo>
                    <a:pt x="598" y="917"/>
                  </a:lnTo>
                  <a:lnTo>
                    <a:pt x="602" y="921"/>
                  </a:lnTo>
                  <a:lnTo>
                    <a:pt x="606" y="921"/>
                  </a:lnTo>
                  <a:lnTo>
                    <a:pt x="610" y="913"/>
                  </a:lnTo>
                  <a:lnTo>
                    <a:pt x="614" y="909"/>
                  </a:lnTo>
                  <a:lnTo>
                    <a:pt x="618" y="905"/>
                  </a:lnTo>
                  <a:lnTo>
                    <a:pt x="623" y="905"/>
                  </a:lnTo>
                  <a:lnTo>
                    <a:pt x="627" y="905"/>
                  </a:lnTo>
                  <a:lnTo>
                    <a:pt x="631" y="909"/>
                  </a:lnTo>
                  <a:lnTo>
                    <a:pt x="635" y="913"/>
                  </a:lnTo>
                  <a:lnTo>
                    <a:pt x="639" y="913"/>
                  </a:lnTo>
                  <a:lnTo>
                    <a:pt x="643" y="921"/>
                  </a:lnTo>
                  <a:lnTo>
                    <a:pt x="647" y="925"/>
                  </a:lnTo>
                  <a:lnTo>
                    <a:pt x="651" y="929"/>
                  </a:lnTo>
                  <a:lnTo>
                    <a:pt x="655" y="933"/>
                  </a:lnTo>
                  <a:lnTo>
                    <a:pt x="659" y="937"/>
                  </a:lnTo>
                  <a:lnTo>
                    <a:pt x="663" y="941"/>
                  </a:lnTo>
                  <a:lnTo>
                    <a:pt x="667" y="941"/>
                  </a:lnTo>
                  <a:lnTo>
                    <a:pt x="671" y="945"/>
                  </a:lnTo>
                  <a:lnTo>
                    <a:pt x="675" y="949"/>
                  </a:lnTo>
                  <a:lnTo>
                    <a:pt x="679" y="954"/>
                  </a:lnTo>
                  <a:lnTo>
                    <a:pt x="683" y="958"/>
                  </a:lnTo>
                  <a:lnTo>
                    <a:pt x="687" y="958"/>
                  </a:lnTo>
                  <a:lnTo>
                    <a:pt x="691" y="962"/>
                  </a:lnTo>
                  <a:lnTo>
                    <a:pt x="695" y="962"/>
                  </a:lnTo>
                  <a:lnTo>
                    <a:pt x="699" y="962"/>
                  </a:lnTo>
                  <a:lnTo>
                    <a:pt x="703" y="958"/>
                  </a:lnTo>
                  <a:lnTo>
                    <a:pt x="707" y="958"/>
                  </a:lnTo>
                  <a:lnTo>
                    <a:pt x="711" y="962"/>
                  </a:lnTo>
                  <a:lnTo>
                    <a:pt x="715" y="962"/>
                  </a:lnTo>
                  <a:lnTo>
                    <a:pt x="720" y="962"/>
                  </a:lnTo>
                  <a:lnTo>
                    <a:pt x="724" y="966"/>
                  </a:lnTo>
                  <a:lnTo>
                    <a:pt x="728" y="966"/>
                  </a:lnTo>
                  <a:lnTo>
                    <a:pt x="732" y="970"/>
                  </a:lnTo>
                  <a:lnTo>
                    <a:pt x="736" y="970"/>
                  </a:lnTo>
                  <a:lnTo>
                    <a:pt x="740" y="970"/>
                  </a:lnTo>
                  <a:lnTo>
                    <a:pt x="744" y="970"/>
                  </a:lnTo>
                  <a:lnTo>
                    <a:pt x="748" y="970"/>
                  </a:lnTo>
                  <a:lnTo>
                    <a:pt x="752" y="970"/>
                  </a:lnTo>
                  <a:lnTo>
                    <a:pt x="756" y="966"/>
                  </a:lnTo>
                  <a:lnTo>
                    <a:pt x="760" y="962"/>
                  </a:lnTo>
                  <a:lnTo>
                    <a:pt x="764" y="962"/>
                  </a:lnTo>
                  <a:lnTo>
                    <a:pt x="768" y="958"/>
                  </a:lnTo>
                  <a:lnTo>
                    <a:pt x="772" y="958"/>
                  </a:lnTo>
                  <a:lnTo>
                    <a:pt x="776" y="962"/>
                  </a:lnTo>
                  <a:lnTo>
                    <a:pt x="780" y="962"/>
                  </a:lnTo>
                  <a:lnTo>
                    <a:pt x="784" y="966"/>
                  </a:lnTo>
                  <a:lnTo>
                    <a:pt x="788" y="966"/>
                  </a:lnTo>
                  <a:lnTo>
                    <a:pt x="792" y="970"/>
                  </a:lnTo>
                  <a:lnTo>
                    <a:pt x="796" y="970"/>
                  </a:lnTo>
                  <a:lnTo>
                    <a:pt x="800" y="974"/>
                  </a:lnTo>
                  <a:lnTo>
                    <a:pt x="804" y="974"/>
                  </a:lnTo>
                  <a:lnTo>
                    <a:pt x="808" y="970"/>
                  </a:lnTo>
                  <a:lnTo>
                    <a:pt x="812" y="970"/>
                  </a:lnTo>
                  <a:lnTo>
                    <a:pt x="817" y="970"/>
                  </a:lnTo>
                  <a:lnTo>
                    <a:pt x="821" y="970"/>
                  </a:lnTo>
                  <a:lnTo>
                    <a:pt x="825" y="966"/>
                  </a:lnTo>
                  <a:lnTo>
                    <a:pt x="829" y="966"/>
                  </a:lnTo>
                  <a:lnTo>
                    <a:pt x="833" y="966"/>
                  </a:lnTo>
                  <a:lnTo>
                    <a:pt x="837" y="966"/>
                  </a:lnTo>
                  <a:lnTo>
                    <a:pt x="841" y="970"/>
                  </a:lnTo>
                  <a:lnTo>
                    <a:pt x="845" y="970"/>
                  </a:lnTo>
                  <a:lnTo>
                    <a:pt x="849" y="970"/>
                  </a:lnTo>
                  <a:lnTo>
                    <a:pt x="853" y="970"/>
                  </a:lnTo>
                  <a:lnTo>
                    <a:pt x="857" y="974"/>
                  </a:lnTo>
                  <a:lnTo>
                    <a:pt x="861" y="974"/>
                  </a:lnTo>
                  <a:lnTo>
                    <a:pt x="865" y="974"/>
                  </a:lnTo>
                  <a:lnTo>
                    <a:pt x="869" y="974"/>
                  </a:lnTo>
                  <a:lnTo>
                    <a:pt x="873" y="978"/>
                  </a:lnTo>
                  <a:lnTo>
                    <a:pt x="877" y="978"/>
                  </a:lnTo>
                  <a:lnTo>
                    <a:pt x="881" y="978"/>
                  </a:lnTo>
                  <a:lnTo>
                    <a:pt x="885" y="978"/>
                  </a:lnTo>
                  <a:lnTo>
                    <a:pt x="889" y="978"/>
                  </a:lnTo>
                  <a:lnTo>
                    <a:pt x="893" y="978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4" y="978"/>
                  </a:lnTo>
                  <a:lnTo>
                    <a:pt x="918" y="978"/>
                  </a:lnTo>
                  <a:lnTo>
                    <a:pt x="922" y="978"/>
                  </a:lnTo>
                  <a:lnTo>
                    <a:pt x="926" y="978"/>
                  </a:lnTo>
                  <a:lnTo>
                    <a:pt x="930" y="978"/>
                  </a:lnTo>
                  <a:lnTo>
                    <a:pt x="934" y="978"/>
                  </a:lnTo>
                  <a:lnTo>
                    <a:pt x="938" y="978"/>
                  </a:lnTo>
                  <a:lnTo>
                    <a:pt x="942" y="978"/>
                  </a:lnTo>
                  <a:lnTo>
                    <a:pt x="946" y="978"/>
                  </a:lnTo>
                  <a:lnTo>
                    <a:pt x="950" y="978"/>
                  </a:lnTo>
                  <a:lnTo>
                    <a:pt x="954" y="978"/>
                  </a:lnTo>
                  <a:lnTo>
                    <a:pt x="958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1" y="978"/>
                  </a:lnTo>
                  <a:lnTo>
                    <a:pt x="1015" y="978"/>
                  </a:lnTo>
                  <a:lnTo>
                    <a:pt x="1019" y="978"/>
                  </a:lnTo>
                  <a:lnTo>
                    <a:pt x="1023" y="978"/>
                  </a:lnTo>
                  <a:lnTo>
                    <a:pt x="1027" y="978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32" name="グループ化 831"/>
            <p:cNvGrpSpPr/>
            <p:nvPr/>
          </p:nvGrpSpPr>
          <p:grpSpPr>
            <a:xfrm>
              <a:off x="306915" y="2965844"/>
              <a:ext cx="366243" cy="1363319"/>
              <a:chOff x="1207876" y="2256892"/>
              <a:chExt cx="366243" cy="2035133"/>
            </a:xfrm>
          </p:grpSpPr>
          <p:sp>
            <p:nvSpPr>
              <p:cNvPr id="833" name="Line 78"/>
              <p:cNvSpPr>
                <a:spLocks noChangeShapeType="1"/>
              </p:cNvSpPr>
              <p:nvPr/>
            </p:nvSpPr>
            <p:spPr bwMode="auto">
              <a:xfrm flipV="1">
                <a:off x="1573211" y="2304601"/>
                <a:ext cx="908" cy="18735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34" name="Rectangle 79"/>
              <p:cNvSpPr>
                <a:spLocks noChangeArrowheads="1"/>
              </p:cNvSpPr>
              <p:nvPr/>
            </p:nvSpPr>
            <p:spPr bwMode="auto">
              <a:xfrm>
                <a:off x="1362724" y="4039332"/>
                <a:ext cx="78548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35" name="Rectangle 80"/>
              <p:cNvSpPr>
                <a:spLocks noChangeArrowheads="1"/>
              </p:cNvSpPr>
              <p:nvPr/>
            </p:nvSpPr>
            <p:spPr bwMode="auto">
              <a:xfrm>
                <a:off x="1283309" y="3693036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20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36" name="Rectangle 81"/>
              <p:cNvSpPr>
                <a:spLocks noChangeArrowheads="1"/>
              </p:cNvSpPr>
              <p:nvPr/>
            </p:nvSpPr>
            <p:spPr bwMode="auto">
              <a:xfrm>
                <a:off x="1288073" y="3332448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40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37" name="Rectangle 82"/>
              <p:cNvSpPr>
                <a:spLocks noChangeArrowheads="1"/>
              </p:cNvSpPr>
              <p:nvPr/>
            </p:nvSpPr>
            <p:spPr bwMode="auto">
              <a:xfrm>
                <a:off x="1287881" y="2974130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60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38" name="Rectangle 83"/>
              <p:cNvSpPr>
                <a:spLocks noChangeArrowheads="1"/>
              </p:cNvSpPr>
              <p:nvPr/>
            </p:nvSpPr>
            <p:spPr bwMode="auto">
              <a:xfrm>
                <a:off x="1293389" y="2618309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80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39" name="Rectangle 84"/>
              <p:cNvSpPr>
                <a:spLocks noChangeArrowheads="1"/>
              </p:cNvSpPr>
              <p:nvPr/>
            </p:nvSpPr>
            <p:spPr bwMode="auto">
              <a:xfrm>
                <a:off x="1207876" y="2256892"/>
                <a:ext cx="235642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100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40" name="Line 86"/>
              <p:cNvSpPr>
                <a:spLocks noChangeShapeType="1"/>
              </p:cNvSpPr>
              <p:nvPr/>
            </p:nvSpPr>
            <p:spPr bwMode="auto">
              <a:xfrm flipH="1">
                <a:off x="1498936" y="417811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41" name="Line 90"/>
              <p:cNvSpPr>
                <a:spLocks noChangeShapeType="1"/>
              </p:cNvSpPr>
              <p:nvPr/>
            </p:nvSpPr>
            <p:spPr bwMode="auto">
              <a:xfrm flipH="1">
                <a:off x="1498936" y="382229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42" name="Line 94"/>
              <p:cNvSpPr>
                <a:spLocks noChangeShapeType="1"/>
              </p:cNvSpPr>
              <p:nvPr/>
            </p:nvSpPr>
            <p:spPr bwMode="auto">
              <a:xfrm flipH="1">
                <a:off x="1498936" y="3466468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43" name="Line 98"/>
              <p:cNvSpPr>
                <a:spLocks noChangeShapeType="1"/>
              </p:cNvSpPr>
              <p:nvPr/>
            </p:nvSpPr>
            <p:spPr bwMode="auto">
              <a:xfrm flipH="1">
                <a:off x="1498936" y="3103385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44" name="Line 102"/>
              <p:cNvSpPr>
                <a:spLocks noChangeShapeType="1"/>
              </p:cNvSpPr>
              <p:nvPr/>
            </p:nvSpPr>
            <p:spPr bwMode="auto">
              <a:xfrm flipH="1">
                <a:off x="1498936" y="2747562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45" name="Line 106"/>
              <p:cNvSpPr>
                <a:spLocks noChangeShapeType="1"/>
              </p:cNvSpPr>
              <p:nvPr/>
            </p:nvSpPr>
            <p:spPr bwMode="auto">
              <a:xfrm flipH="1">
                <a:off x="1498936" y="239174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4" name="グループ化 873"/>
            <p:cNvGrpSpPr/>
            <p:nvPr/>
          </p:nvGrpSpPr>
          <p:grpSpPr>
            <a:xfrm>
              <a:off x="2134576" y="2993451"/>
              <a:ext cx="369222" cy="1363319"/>
              <a:chOff x="2010436" y="2861186"/>
              <a:chExt cx="369222" cy="1363319"/>
            </a:xfrm>
          </p:grpSpPr>
          <p:sp>
            <p:nvSpPr>
              <p:cNvPr id="847" name="Line 78"/>
              <p:cNvSpPr>
                <a:spLocks noChangeShapeType="1"/>
              </p:cNvSpPr>
              <p:nvPr/>
            </p:nvSpPr>
            <p:spPr bwMode="auto">
              <a:xfrm flipV="1">
                <a:off x="2378750" y="2866335"/>
                <a:ext cx="908" cy="12550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48" name="Rectangle 79"/>
              <p:cNvSpPr>
                <a:spLocks noChangeArrowheads="1"/>
              </p:cNvSpPr>
              <p:nvPr/>
            </p:nvSpPr>
            <p:spPr bwMode="auto">
              <a:xfrm>
                <a:off x="2165284" y="4055228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49" name="Rectangle 80"/>
              <p:cNvSpPr>
                <a:spLocks noChangeArrowheads="1"/>
              </p:cNvSpPr>
              <p:nvPr/>
            </p:nvSpPr>
            <p:spPr bwMode="auto">
              <a:xfrm>
                <a:off x="2085869" y="3823247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20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0" name="Rectangle 81"/>
              <p:cNvSpPr>
                <a:spLocks noChangeArrowheads="1"/>
              </p:cNvSpPr>
              <p:nvPr/>
            </p:nvSpPr>
            <p:spPr bwMode="auto">
              <a:xfrm>
                <a:off x="2090633" y="3581692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40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1" name="Rectangle 82"/>
              <p:cNvSpPr>
                <a:spLocks noChangeArrowheads="1"/>
              </p:cNvSpPr>
              <p:nvPr/>
            </p:nvSpPr>
            <p:spPr bwMode="auto">
              <a:xfrm>
                <a:off x="2090441" y="3341658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60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2" name="Rectangle 83"/>
              <p:cNvSpPr>
                <a:spLocks noChangeArrowheads="1"/>
              </p:cNvSpPr>
              <p:nvPr/>
            </p:nvSpPr>
            <p:spPr bwMode="auto">
              <a:xfrm>
                <a:off x="2095949" y="3103296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80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3" name="Rectangle 84"/>
              <p:cNvSpPr>
                <a:spLocks noChangeArrowheads="1"/>
              </p:cNvSpPr>
              <p:nvPr/>
            </p:nvSpPr>
            <p:spPr bwMode="auto">
              <a:xfrm>
                <a:off x="2010436" y="2861186"/>
                <a:ext cx="23564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100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4" name="Line 86"/>
              <p:cNvSpPr>
                <a:spLocks noChangeShapeType="1"/>
              </p:cNvSpPr>
              <p:nvPr/>
            </p:nvSpPr>
            <p:spPr bwMode="auto">
              <a:xfrm flipH="1">
                <a:off x="2304475" y="4121384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5" name="Line 90"/>
              <p:cNvSpPr>
                <a:spLocks noChangeShapeType="1"/>
              </p:cNvSpPr>
              <p:nvPr/>
            </p:nvSpPr>
            <p:spPr bwMode="auto">
              <a:xfrm flipH="1">
                <a:off x="2304475" y="3883023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6" name="Line 94"/>
              <p:cNvSpPr>
                <a:spLocks noChangeShapeType="1"/>
              </p:cNvSpPr>
              <p:nvPr/>
            </p:nvSpPr>
            <p:spPr bwMode="auto">
              <a:xfrm flipH="1">
                <a:off x="2304475" y="3644660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7" name="Line 98"/>
              <p:cNvSpPr>
                <a:spLocks noChangeShapeType="1"/>
              </p:cNvSpPr>
              <p:nvPr/>
            </p:nvSpPr>
            <p:spPr bwMode="auto">
              <a:xfrm flipH="1">
                <a:off x="2304475" y="3401434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8" name="Line 102"/>
              <p:cNvSpPr>
                <a:spLocks noChangeShapeType="1"/>
              </p:cNvSpPr>
              <p:nvPr/>
            </p:nvSpPr>
            <p:spPr bwMode="auto">
              <a:xfrm flipH="1">
                <a:off x="2304475" y="3163071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59" name="Line 106"/>
              <p:cNvSpPr>
                <a:spLocks noChangeShapeType="1"/>
              </p:cNvSpPr>
              <p:nvPr/>
            </p:nvSpPr>
            <p:spPr bwMode="auto">
              <a:xfrm flipH="1">
                <a:off x="2304475" y="2924709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60" name="グループ化 859"/>
            <p:cNvGrpSpPr/>
            <p:nvPr/>
          </p:nvGrpSpPr>
          <p:grpSpPr>
            <a:xfrm>
              <a:off x="3983732" y="2991063"/>
              <a:ext cx="369222" cy="1363319"/>
              <a:chOff x="1204897" y="2296915"/>
              <a:chExt cx="369222" cy="2035133"/>
            </a:xfrm>
          </p:grpSpPr>
          <p:sp>
            <p:nvSpPr>
              <p:cNvPr id="861" name="Line 78"/>
              <p:cNvSpPr>
                <a:spLocks noChangeShapeType="1"/>
              </p:cNvSpPr>
              <p:nvPr/>
            </p:nvSpPr>
            <p:spPr bwMode="auto">
              <a:xfrm flipV="1">
                <a:off x="1573211" y="2304601"/>
                <a:ext cx="908" cy="18735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62" name="Rectangle 79"/>
              <p:cNvSpPr>
                <a:spLocks noChangeArrowheads="1"/>
              </p:cNvSpPr>
              <p:nvPr/>
            </p:nvSpPr>
            <p:spPr bwMode="auto">
              <a:xfrm>
                <a:off x="1359745" y="4079355"/>
                <a:ext cx="78548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63" name="Rectangle 80"/>
              <p:cNvSpPr>
                <a:spLocks noChangeArrowheads="1"/>
              </p:cNvSpPr>
              <p:nvPr/>
            </p:nvSpPr>
            <p:spPr bwMode="auto">
              <a:xfrm>
                <a:off x="1280330" y="3733059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20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64" name="Rectangle 81"/>
              <p:cNvSpPr>
                <a:spLocks noChangeArrowheads="1"/>
              </p:cNvSpPr>
              <p:nvPr/>
            </p:nvSpPr>
            <p:spPr bwMode="auto">
              <a:xfrm>
                <a:off x="1285094" y="3372471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40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65" name="Rectangle 82"/>
              <p:cNvSpPr>
                <a:spLocks noChangeArrowheads="1"/>
              </p:cNvSpPr>
              <p:nvPr/>
            </p:nvSpPr>
            <p:spPr bwMode="auto">
              <a:xfrm>
                <a:off x="1284902" y="3014153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60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66" name="Rectangle 83"/>
              <p:cNvSpPr>
                <a:spLocks noChangeArrowheads="1"/>
              </p:cNvSpPr>
              <p:nvPr/>
            </p:nvSpPr>
            <p:spPr bwMode="auto">
              <a:xfrm>
                <a:off x="1290410" y="2658332"/>
                <a:ext cx="157094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80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67" name="Rectangle 84"/>
              <p:cNvSpPr>
                <a:spLocks noChangeArrowheads="1"/>
              </p:cNvSpPr>
              <p:nvPr/>
            </p:nvSpPr>
            <p:spPr bwMode="auto">
              <a:xfrm>
                <a:off x="1204897" y="2296915"/>
                <a:ext cx="235642" cy="252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100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68" name="Line 86"/>
              <p:cNvSpPr>
                <a:spLocks noChangeShapeType="1"/>
              </p:cNvSpPr>
              <p:nvPr/>
            </p:nvSpPr>
            <p:spPr bwMode="auto">
              <a:xfrm flipH="1">
                <a:off x="1498936" y="417811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69" name="Line 90"/>
              <p:cNvSpPr>
                <a:spLocks noChangeShapeType="1"/>
              </p:cNvSpPr>
              <p:nvPr/>
            </p:nvSpPr>
            <p:spPr bwMode="auto">
              <a:xfrm flipH="1">
                <a:off x="1498936" y="382229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70" name="Line 94"/>
              <p:cNvSpPr>
                <a:spLocks noChangeShapeType="1"/>
              </p:cNvSpPr>
              <p:nvPr/>
            </p:nvSpPr>
            <p:spPr bwMode="auto">
              <a:xfrm flipH="1">
                <a:off x="1498936" y="3466468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71" name="Line 98"/>
              <p:cNvSpPr>
                <a:spLocks noChangeShapeType="1"/>
              </p:cNvSpPr>
              <p:nvPr/>
            </p:nvSpPr>
            <p:spPr bwMode="auto">
              <a:xfrm flipH="1">
                <a:off x="1498936" y="3103385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72" name="Line 102"/>
              <p:cNvSpPr>
                <a:spLocks noChangeShapeType="1"/>
              </p:cNvSpPr>
              <p:nvPr/>
            </p:nvSpPr>
            <p:spPr bwMode="auto">
              <a:xfrm flipH="1">
                <a:off x="1498936" y="2747562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73" name="Line 106"/>
              <p:cNvSpPr>
                <a:spLocks noChangeShapeType="1"/>
              </p:cNvSpPr>
              <p:nvPr/>
            </p:nvSpPr>
            <p:spPr bwMode="auto">
              <a:xfrm flipH="1">
                <a:off x="1498936" y="2391741"/>
                <a:ext cx="67214" cy="9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1" name="Rectangle 288"/>
            <p:cNvSpPr>
              <a:spLocks noChangeArrowheads="1"/>
            </p:cNvSpPr>
            <p:nvPr/>
          </p:nvSpPr>
          <p:spPr bwMode="auto">
            <a:xfrm>
              <a:off x="2498608" y="5189050"/>
              <a:ext cx="1245394" cy="12465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3" name="Freeform 349"/>
            <p:cNvSpPr>
              <a:spLocks/>
            </p:cNvSpPr>
            <p:nvPr/>
          </p:nvSpPr>
          <p:spPr bwMode="auto">
            <a:xfrm>
              <a:off x="2508133" y="5261678"/>
              <a:ext cx="1226344" cy="1164432"/>
            </a:xfrm>
            <a:custGeom>
              <a:avLst/>
              <a:gdLst>
                <a:gd name="T0" fmla="*/ 12 w 1030"/>
                <a:gd name="T1" fmla="*/ 974 h 978"/>
                <a:gd name="T2" fmla="*/ 32 w 1030"/>
                <a:gd name="T3" fmla="*/ 970 h 978"/>
                <a:gd name="T4" fmla="*/ 52 w 1030"/>
                <a:gd name="T5" fmla="*/ 962 h 978"/>
                <a:gd name="T6" fmla="*/ 72 w 1030"/>
                <a:gd name="T7" fmla="*/ 958 h 978"/>
                <a:gd name="T8" fmla="*/ 93 w 1030"/>
                <a:gd name="T9" fmla="*/ 933 h 978"/>
                <a:gd name="T10" fmla="*/ 113 w 1030"/>
                <a:gd name="T11" fmla="*/ 909 h 978"/>
                <a:gd name="T12" fmla="*/ 133 w 1030"/>
                <a:gd name="T13" fmla="*/ 869 h 978"/>
                <a:gd name="T14" fmla="*/ 153 w 1030"/>
                <a:gd name="T15" fmla="*/ 812 h 978"/>
                <a:gd name="T16" fmla="*/ 174 w 1030"/>
                <a:gd name="T17" fmla="*/ 703 h 978"/>
                <a:gd name="T18" fmla="*/ 194 w 1030"/>
                <a:gd name="T19" fmla="*/ 554 h 978"/>
                <a:gd name="T20" fmla="*/ 214 w 1030"/>
                <a:gd name="T21" fmla="*/ 440 h 978"/>
                <a:gd name="T22" fmla="*/ 234 w 1030"/>
                <a:gd name="T23" fmla="*/ 299 h 978"/>
                <a:gd name="T24" fmla="*/ 254 w 1030"/>
                <a:gd name="T25" fmla="*/ 125 h 978"/>
                <a:gd name="T26" fmla="*/ 275 w 1030"/>
                <a:gd name="T27" fmla="*/ 20 h 978"/>
                <a:gd name="T28" fmla="*/ 295 w 1030"/>
                <a:gd name="T29" fmla="*/ 105 h 978"/>
                <a:gd name="T30" fmla="*/ 315 w 1030"/>
                <a:gd name="T31" fmla="*/ 214 h 978"/>
                <a:gd name="T32" fmla="*/ 335 w 1030"/>
                <a:gd name="T33" fmla="*/ 380 h 978"/>
                <a:gd name="T34" fmla="*/ 355 w 1030"/>
                <a:gd name="T35" fmla="*/ 545 h 978"/>
                <a:gd name="T36" fmla="*/ 376 w 1030"/>
                <a:gd name="T37" fmla="*/ 646 h 978"/>
                <a:gd name="T38" fmla="*/ 396 w 1030"/>
                <a:gd name="T39" fmla="*/ 780 h 978"/>
                <a:gd name="T40" fmla="*/ 416 w 1030"/>
                <a:gd name="T41" fmla="*/ 869 h 978"/>
                <a:gd name="T42" fmla="*/ 436 w 1030"/>
                <a:gd name="T43" fmla="*/ 917 h 978"/>
                <a:gd name="T44" fmla="*/ 456 w 1030"/>
                <a:gd name="T45" fmla="*/ 929 h 978"/>
                <a:gd name="T46" fmla="*/ 477 w 1030"/>
                <a:gd name="T47" fmla="*/ 950 h 978"/>
                <a:gd name="T48" fmla="*/ 497 w 1030"/>
                <a:gd name="T49" fmla="*/ 962 h 978"/>
                <a:gd name="T50" fmla="*/ 517 w 1030"/>
                <a:gd name="T51" fmla="*/ 954 h 978"/>
                <a:gd name="T52" fmla="*/ 537 w 1030"/>
                <a:gd name="T53" fmla="*/ 958 h 978"/>
                <a:gd name="T54" fmla="*/ 557 w 1030"/>
                <a:gd name="T55" fmla="*/ 962 h 978"/>
                <a:gd name="T56" fmla="*/ 578 w 1030"/>
                <a:gd name="T57" fmla="*/ 966 h 978"/>
                <a:gd name="T58" fmla="*/ 598 w 1030"/>
                <a:gd name="T59" fmla="*/ 966 h 978"/>
                <a:gd name="T60" fmla="*/ 618 w 1030"/>
                <a:gd name="T61" fmla="*/ 966 h 978"/>
                <a:gd name="T62" fmla="*/ 638 w 1030"/>
                <a:gd name="T63" fmla="*/ 970 h 978"/>
                <a:gd name="T64" fmla="*/ 659 w 1030"/>
                <a:gd name="T65" fmla="*/ 970 h 978"/>
                <a:gd name="T66" fmla="*/ 679 w 1030"/>
                <a:gd name="T67" fmla="*/ 966 h 978"/>
                <a:gd name="T68" fmla="*/ 699 w 1030"/>
                <a:gd name="T69" fmla="*/ 970 h 978"/>
                <a:gd name="T70" fmla="*/ 719 w 1030"/>
                <a:gd name="T71" fmla="*/ 974 h 978"/>
                <a:gd name="T72" fmla="*/ 739 w 1030"/>
                <a:gd name="T73" fmla="*/ 974 h 978"/>
                <a:gd name="T74" fmla="*/ 760 w 1030"/>
                <a:gd name="T75" fmla="*/ 974 h 978"/>
                <a:gd name="T76" fmla="*/ 780 w 1030"/>
                <a:gd name="T77" fmla="*/ 974 h 978"/>
                <a:gd name="T78" fmla="*/ 800 w 1030"/>
                <a:gd name="T79" fmla="*/ 978 h 978"/>
                <a:gd name="T80" fmla="*/ 820 w 1030"/>
                <a:gd name="T81" fmla="*/ 978 h 978"/>
                <a:gd name="T82" fmla="*/ 840 w 1030"/>
                <a:gd name="T83" fmla="*/ 978 h 978"/>
                <a:gd name="T84" fmla="*/ 861 w 1030"/>
                <a:gd name="T85" fmla="*/ 978 h 978"/>
                <a:gd name="T86" fmla="*/ 881 w 1030"/>
                <a:gd name="T87" fmla="*/ 978 h 978"/>
                <a:gd name="T88" fmla="*/ 901 w 1030"/>
                <a:gd name="T89" fmla="*/ 978 h 978"/>
                <a:gd name="T90" fmla="*/ 921 w 1030"/>
                <a:gd name="T91" fmla="*/ 978 h 978"/>
                <a:gd name="T92" fmla="*/ 941 w 1030"/>
                <a:gd name="T93" fmla="*/ 978 h 978"/>
                <a:gd name="T94" fmla="*/ 962 w 1030"/>
                <a:gd name="T95" fmla="*/ 978 h 978"/>
                <a:gd name="T96" fmla="*/ 982 w 1030"/>
                <a:gd name="T97" fmla="*/ 978 h 978"/>
                <a:gd name="T98" fmla="*/ 1002 w 1030"/>
                <a:gd name="T99" fmla="*/ 978 h 978"/>
                <a:gd name="T100" fmla="*/ 1022 w 1030"/>
                <a:gd name="T101" fmla="*/ 921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0" h="978">
                  <a:moveTo>
                    <a:pt x="0" y="978"/>
                  </a:moveTo>
                  <a:lnTo>
                    <a:pt x="0" y="966"/>
                  </a:lnTo>
                  <a:lnTo>
                    <a:pt x="4" y="970"/>
                  </a:lnTo>
                  <a:lnTo>
                    <a:pt x="8" y="974"/>
                  </a:lnTo>
                  <a:lnTo>
                    <a:pt x="12" y="974"/>
                  </a:lnTo>
                  <a:lnTo>
                    <a:pt x="16" y="974"/>
                  </a:lnTo>
                  <a:lnTo>
                    <a:pt x="20" y="974"/>
                  </a:lnTo>
                  <a:lnTo>
                    <a:pt x="24" y="974"/>
                  </a:lnTo>
                  <a:lnTo>
                    <a:pt x="28" y="974"/>
                  </a:lnTo>
                  <a:lnTo>
                    <a:pt x="32" y="970"/>
                  </a:lnTo>
                  <a:lnTo>
                    <a:pt x="36" y="970"/>
                  </a:lnTo>
                  <a:lnTo>
                    <a:pt x="40" y="970"/>
                  </a:lnTo>
                  <a:lnTo>
                    <a:pt x="44" y="966"/>
                  </a:lnTo>
                  <a:lnTo>
                    <a:pt x="48" y="966"/>
                  </a:lnTo>
                  <a:lnTo>
                    <a:pt x="52" y="962"/>
                  </a:lnTo>
                  <a:lnTo>
                    <a:pt x="56" y="962"/>
                  </a:lnTo>
                  <a:lnTo>
                    <a:pt x="60" y="962"/>
                  </a:lnTo>
                  <a:lnTo>
                    <a:pt x="64" y="962"/>
                  </a:lnTo>
                  <a:lnTo>
                    <a:pt x="68" y="962"/>
                  </a:lnTo>
                  <a:lnTo>
                    <a:pt x="72" y="958"/>
                  </a:lnTo>
                  <a:lnTo>
                    <a:pt x="77" y="958"/>
                  </a:lnTo>
                  <a:lnTo>
                    <a:pt x="81" y="954"/>
                  </a:lnTo>
                  <a:lnTo>
                    <a:pt x="85" y="950"/>
                  </a:lnTo>
                  <a:lnTo>
                    <a:pt x="89" y="941"/>
                  </a:lnTo>
                  <a:lnTo>
                    <a:pt x="93" y="933"/>
                  </a:lnTo>
                  <a:lnTo>
                    <a:pt x="97" y="925"/>
                  </a:lnTo>
                  <a:lnTo>
                    <a:pt x="101" y="917"/>
                  </a:lnTo>
                  <a:lnTo>
                    <a:pt x="105" y="913"/>
                  </a:lnTo>
                  <a:lnTo>
                    <a:pt x="109" y="913"/>
                  </a:lnTo>
                  <a:lnTo>
                    <a:pt x="113" y="909"/>
                  </a:lnTo>
                  <a:lnTo>
                    <a:pt x="117" y="901"/>
                  </a:lnTo>
                  <a:lnTo>
                    <a:pt x="121" y="897"/>
                  </a:lnTo>
                  <a:lnTo>
                    <a:pt x="125" y="893"/>
                  </a:lnTo>
                  <a:lnTo>
                    <a:pt x="129" y="889"/>
                  </a:lnTo>
                  <a:lnTo>
                    <a:pt x="133" y="869"/>
                  </a:lnTo>
                  <a:lnTo>
                    <a:pt x="137" y="849"/>
                  </a:lnTo>
                  <a:lnTo>
                    <a:pt x="141" y="840"/>
                  </a:lnTo>
                  <a:lnTo>
                    <a:pt x="145" y="832"/>
                  </a:lnTo>
                  <a:lnTo>
                    <a:pt x="149" y="820"/>
                  </a:lnTo>
                  <a:lnTo>
                    <a:pt x="153" y="812"/>
                  </a:lnTo>
                  <a:lnTo>
                    <a:pt x="157" y="800"/>
                  </a:lnTo>
                  <a:lnTo>
                    <a:pt x="161" y="776"/>
                  </a:lnTo>
                  <a:lnTo>
                    <a:pt x="165" y="756"/>
                  </a:lnTo>
                  <a:lnTo>
                    <a:pt x="169" y="731"/>
                  </a:lnTo>
                  <a:lnTo>
                    <a:pt x="174" y="703"/>
                  </a:lnTo>
                  <a:lnTo>
                    <a:pt x="178" y="719"/>
                  </a:lnTo>
                  <a:lnTo>
                    <a:pt x="182" y="707"/>
                  </a:lnTo>
                  <a:lnTo>
                    <a:pt x="186" y="634"/>
                  </a:lnTo>
                  <a:lnTo>
                    <a:pt x="190" y="582"/>
                  </a:lnTo>
                  <a:lnTo>
                    <a:pt x="194" y="554"/>
                  </a:lnTo>
                  <a:lnTo>
                    <a:pt x="198" y="533"/>
                  </a:lnTo>
                  <a:lnTo>
                    <a:pt x="202" y="525"/>
                  </a:lnTo>
                  <a:lnTo>
                    <a:pt x="206" y="537"/>
                  </a:lnTo>
                  <a:lnTo>
                    <a:pt x="210" y="513"/>
                  </a:lnTo>
                  <a:lnTo>
                    <a:pt x="214" y="440"/>
                  </a:lnTo>
                  <a:lnTo>
                    <a:pt x="218" y="364"/>
                  </a:lnTo>
                  <a:lnTo>
                    <a:pt x="222" y="376"/>
                  </a:lnTo>
                  <a:lnTo>
                    <a:pt x="226" y="388"/>
                  </a:lnTo>
                  <a:lnTo>
                    <a:pt x="230" y="364"/>
                  </a:lnTo>
                  <a:lnTo>
                    <a:pt x="234" y="299"/>
                  </a:lnTo>
                  <a:lnTo>
                    <a:pt x="238" y="214"/>
                  </a:lnTo>
                  <a:lnTo>
                    <a:pt x="242" y="170"/>
                  </a:lnTo>
                  <a:lnTo>
                    <a:pt x="246" y="170"/>
                  </a:lnTo>
                  <a:lnTo>
                    <a:pt x="250" y="166"/>
                  </a:lnTo>
                  <a:lnTo>
                    <a:pt x="254" y="125"/>
                  </a:lnTo>
                  <a:lnTo>
                    <a:pt x="258" y="105"/>
                  </a:lnTo>
                  <a:lnTo>
                    <a:pt x="262" y="97"/>
                  </a:lnTo>
                  <a:lnTo>
                    <a:pt x="266" y="28"/>
                  </a:lnTo>
                  <a:lnTo>
                    <a:pt x="271" y="0"/>
                  </a:lnTo>
                  <a:lnTo>
                    <a:pt x="275" y="20"/>
                  </a:lnTo>
                  <a:lnTo>
                    <a:pt x="279" y="40"/>
                  </a:lnTo>
                  <a:lnTo>
                    <a:pt x="283" y="48"/>
                  </a:lnTo>
                  <a:lnTo>
                    <a:pt x="287" y="44"/>
                  </a:lnTo>
                  <a:lnTo>
                    <a:pt x="291" y="56"/>
                  </a:lnTo>
                  <a:lnTo>
                    <a:pt x="295" y="105"/>
                  </a:lnTo>
                  <a:lnTo>
                    <a:pt x="299" y="149"/>
                  </a:lnTo>
                  <a:lnTo>
                    <a:pt x="303" y="162"/>
                  </a:lnTo>
                  <a:lnTo>
                    <a:pt x="307" y="145"/>
                  </a:lnTo>
                  <a:lnTo>
                    <a:pt x="311" y="157"/>
                  </a:lnTo>
                  <a:lnTo>
                    <a:pt x="315" y="214"/>
                  </a:lnTo>
                  <a:lnTo>
                    <a:pt x="319" y="242"/>
                  </a:lnTo>
                  <a:lnTo>
                    <a:pt x="323" y="254"/>
                  </a:lnTo>
                  <a:lnTo>
                    <a:pt x="327" y="271"/>
                  </a:lnTo>
                  <a:lnTo>
                    <a:pt x="331" y="303"/>
                  </a:lnTo>
                  <a:lnTo>
                    <a:pt x="335" y="380"/>
                  </a:lnTo>
                  <a:lnTo>
                    <a:pt x="339" y="392"/>
                  </a:lnTo>
                  <a:lnTo>
                    <a:pt x="343" y="408"/>
                  </a:lnTo>
                  <a:lnTo>
                    <a:pt x="347" y="453"/>
                  </a:lnTo>
                  <a:lnTo>
                    <a:pt x="351" y="505"/>
                  </a:lnTo>
                  <a:lnTo>
                    <a:pt x="355" y="545"/>
                  </a:lnTo>
                  <a:lnTo>
                    <a:pt x="359" y="566"/>
                  </a:lnTo>
                  <a:lnTo>
                    <a:pt x="363" y="598"/>
                  </a:lnTo>
                  <a:lnTo>
                    <a:pt x="368" y="634"/>
                  </a:lnTo>
                  <a:lnTo>
                    <a:pt x="372" y="655"/>
                  </a:lnTo>
                  <a:lnTo>
                    <a:pt x="376" y="646"/>
                  </a:lnTo>
                  <a:lnTo>
                    <a:pt x="380" y="679"/>
                  </a:lnTo>
                  <a:lnTo>
                    <a:pt x="384" y="719"/>
                  </a:lnTo>
                  <a:lnTo>
                    <a:pt x="388" y="739"/>
                  </a:lnTo>
                  <a:lnTo>
                    <a:pt x="392" y="760"/>
                  </a:lnTo>
                  <a:lnTo>
                    <a:pt x="396" y="780"/>
                  </a:lnTo>
                  <a:lnTo>
                    <a:pt x="400" y="796"/>
                  </a:lnTo>
                  <a:lnTo>
                    <a:pt x="404" y="808"/>
                  </a:lnTo>
                  <a:lnTo>
                    <a:pt x="408" y="824"/>
                  </a:lnTo>
                  <a:lnTo>
                    <a:pt x="412" y="849"/>
                  </a:lnTo>
                  <a:lnTo>
                    <a:pt x="416" y="869"/>
                  </a:lnTo>
                  <a:lnTo>
                    <a:pt x="420" y="885"/>
                  </a:lnTo>
                  <a:lnTo>
                    <a:pt x="424" y="901"/>
                  </a:lnTo>
                  <a:lnTo>
                    <a:pt x="428" y="909"/>
                  </a:lnTo>
                  <a:lnTo>
                    <a:pt x="432" y="913"/>
                  </a:lnTo>
                  <a:lnTo>
                    <a:pt x="436" y="917"/>
                  </a:lnTo>
                  <a:lnTo>
                    <a:pt x="440" y="921"/>
                  </a:lnTo>
                  <a:lnTo>
                    <a:pt x="444" y="929"/>
                  </a:lnTo>
                  <a:lnTo>
                    <a:pt x="448" y="929"/>
                  </a:lnTo>
                  <a:lnTo>
                    <a:pt x="452" y="929"/>
                  </a:lnTo>
                  <a:lnTo>
                    <a:pt x="456" y="929"/>
                  </a:lnTo>
                  <a:lnTo>
                    <a:pt x="460" y="933"/>
                  </a:lnTo>
                  <a:lnTo>
                    <a:pt x="465" y="937"/>
                  </a:lnTo>
                  <a:lnTo>
                    <a:pt x="469" y="946"/>
                  </a:lnTo>
                  <a:lnTo>
                    <a:pt x="473" y="950"/>
                  </a:lnTo>
                  <a:lnTo>
                    <a:pt x="477" y="950"/>
                  </a:lnTo>
                  <a:lnTo>
                    <a:pt x="481" y="954"/>
                  </a:lnTo>
                  <a:lnTo>
                    <a:pt x="485" y="954"/>
                  </a:lnTo>
                  <a:lnTo>
                    <a:pt x="489" y="958"/>
                  </a:lnTo>
                  <a:lnTo>
                    <a:pt x="493" y="962"/>
                  </a:lnTo>
                  <a:lnTo>
                    <a:pt x="497" y="962"/>
                  </a:lnTo>
                  <a:lnTo>
                    <a:pt x="501" y="958"/>
                  </a:lnTo>
                  <a:lnTo>
                    <a:pt x="505" y="954"/>
                  </a:lnTo>
                  <a:lnTo>
                    <a:pt x="509" y="954"/>
                  </a:lnTo>
                  <a:lnTo>
                    <a:pt x="513" y="954"/>
                  </a:lnTo>
                  <a:lnTo>
                    <a:pt x="517" y="954"/>
                  </a:lnTo>
                  <a:lnTo>
                    <a:pt x="521" y="954"/>
                  </a:lnTo>
                  <a:lnTo>
                    <a:pt x="525" y="954"/>
                  </a:lnTo>
                  <a:lnTo>
                    <a:pt x="529" y="954"/>
                  </a:lnTo>
                  <a:lnTo>
                    <a:pt x="533" y="958"/>
                  </a:lnTo>
                  <a:lnTo>
                    <a:pt x="537" y="958"/>
                  </a:lnTo>
                  <a:lnTo>
                    <a:pt x="541" y="958"/>
                  </a:lnTo>
                  <a:lnTo>
                    <a:pt x="545" y="958"/>
                  </a:lnTo>
                  <a:lnTo>
                    <a:pt x="549" y="962"/>
                  </a:lnTo>
                  <a:lnTo>
                    <a:pt x="553" y="962"/>
                  </a:lnTo>
                  <a:lnTo>
                    <a:pt x="557" y="962"/>
                  </a:lnTo>
                  <a:lnTo>
                    <a:pt x="562" y="966"/>
                  </a:lnTo>
                  <a:lnTo>
                    <a:pt x="566" y="966"/>
                  </a:lnTo>
                  <a:lnTo>
                    <a:pt x="570" y="966"/>
                  </a:lnTo>
                  <a:lnTo>
                    <a:pt x="574" y="966"/>
                  </a:lnTo>
                  <a:lnTo>
                    <a:pt x="578" y="966"/>
                  </a:lnTo>
                  <a:lnTo>
                    <a:pt x="582" y="966"/>
                  </a:lnTo>
                  <a:lnTo>
                    <a:pt x="586" y="966"/>
                  </a:lnTo>
                  <a:lnTo>
                    <a:pt x="590" y="966"/>
                  </a:lnTo>
                  <a:lnTo>
                    <a:pt x="594" y="966"/>
                  </a:lnTo>
                  <a:lnTo>
                    <a:pt x="598" y="966"/>
                  </a:lnTo>
                  <a:lnTo>
                    <a:pt x="602" y="966"/>
                  </a:lnTo>
                  <a:lnTo>
                    <a:pt x="606" y="966"/>
                  </a:lnTo>
                  <a:lnTo>
                    <a:pt x="610" y="966"/>
                  </a:lnTo>
                  <a:lnTo>
                    <a:pt x="614" y="966"/>
                  </a:lnTo>
                  <a:lnTo>
                    <a:pt x="618" y="966"/>
                  </a:lnTo>
                  <a:lnTo>
                    <a:pt x="622" y="966"/>
                  </a:lnTo>
                  <a:lnTo>
                    <a:pt x="626" y="970"/>
                  </a:lnTo>
                  <a:lnTo>
                    <a:pt x="630" y="970"/>
                  </a:lnTo>
                  <a:lnTo>
                    <a:pt x="634" y="970"/>
                  </a:lnTo>
                  <a:lnTo>
                    <a:pt x="638" y="970"/>
                  </a:lnTo>
                  <a:lnTo>
                    <a:pt x="642" y="970"/>
                  </a:lnTo>
                  <a:lnTo>
                    <a:pt x="646" y="970"/>
                  </a:lnTo>
                  <a:lnTo>
                    <a:pt x="650" y="970"/>
                  </a:lnTo>
                  <a:lnTo>
                    <a:pt x="654" y="970"/>
                  </a:lnTo>
                  <a:lnTo>
                    <a:pt x="659" y="970"/>
                  </a:lnTo>
                  <a:lnTo>
                    <a:pt x="663" y="970"/>
                  </a:lnTo>
                  <a:lnTo>
                    <a:pt x="667" y="970"/>
                  </a:lnTo>
                  <a:lnTo>
                    <a:pt x="671" y="970"/>
                  </a:lnTo>
                  <a:lnTo>
                    <a:pt x="675" y="970"/>
                  </a:lnTo>
                  <a:lnTo>
                    <a:pt x="679" y="966"/>
                  </a:lnTo>
                  <a:lnTo>
                    <a:pt x="683" y="966"/>
                  </a:lnTo>
                  <a:lnTo>
                    <a:pt x="687" y="970"/>
                  </a:lnTo>
                  <a:lnTo>
                    <a:pt x="691" y="970"/>
                  </a:lnTo>
                  <a:lnTo>
                    <a:pt x="695" y="970"/>
                  </a:lnTo>
                  <a:lnTo>
                    <a:pt x="699" y="970"/>
                  </a:lnTo>
                  <a:lnTo>
                    <a:pt x="703" y="974"/>
                  </a:lnTo>
                  <a:lnTo>
                    <a:pt x="707" y="974"/>
                  </a:lnTo>
                  <a:lnTo>
                    <a:pt x="711" y="974"/>
                  </a:lnTo>
                  <a:lnTo>
                    <a:pt x="715" y="974"/>
                  </a:lnTo>
                  <a:lnTo>
                    <a:pt x="719" y="974"/>
                  </a:lnTo>
                  <a:lnTo>
                    <a:pt x="723" y="974"/>
                  </a:lnTo>
                  <a:lnTo>
                    <a:pt x="727" y="974"/>
                  </a:lnTo>
                  <a:lnTo>
                    <a:pt x="731" y="974"/>
                  </a:lnTo>
                  <a:lnTo>
                    <a:pt x="735" y="974"/>
                  </a:lnTo>
                  <a:lnTo>
                    <a:pt x="739" y="974"/>
                  </a:lnTo>
                  <a:lnTo>
                    <a:pt x="743" y="974"/>
                  </a:lnTo>
                  <a:lnTo>
                    <a:pt x="747" y="974"/>
                  </a:lnTo>
                  <a:lnTo>
                    <a:pt x="751" y="974"/>
                  </a:lnTo>
                  <a:lnTo>
                    <a:pt x="756" y="974"/>
                  </a:lnTo>
                  <a:lnTo>
                    <a:pt x="760" y="974"/>
                  </a:lnTo>
                  <a:lnTo>
                    <a:pt x="764" y="974"/>
                  </a:lnTo>
                  <a:lnTo>
                    <a:pt x="768" y="974"/>
                  </a:lnTo>
                  <a:lnTo>
                    <a:pt x="772" y="974"/>
                  </a:lnTo>
                  <a:lnTo>
                    <a:pt x="776" y="974"/>
                  </a:lnTo>
                  <a:lnTo>
                    <a:pt x="780" y="974"/>
                  </a:lnTo>
                  <a:lnTo>
                    <a:pt x="784" y="974"/>
                  </a:lnTo>
                  <a:lnTo>
                    <a:pt x="788" y="974"/>
                  </a:lnTo>
                  <a:lnTo>
                    <a:pt x="792" y="974"/>
                  </a:lnTo>
                  <a:lnTo>
                    <a:pt x="796" y="974"/>
                  </a:lnTo>
                  <a:lnTo>
                    <a:pt x="800" y="978"/>
                  </a:lnTo>
                  <a:lnTo>
                    <a:pt x="804" y="978"/>
                  </a:lnTo>
                  <a:lnTo>
                    <a:pt x="808" y="978"/>
                  </a:lnTo>
                  <a:lnTo>
                    <a:pt x="812" y="978"/>
                  </a:lnTo>
                  <a:lnTo>
                    <a:pt x="816" y="978"/>
                  </a:lnTo>
                  <a:lnTo>
                    <a:pt x="820" y="978"/>
                  </a:lnTo>
                  <a:lnTo>
                    <a:pt x="824" y="978"/>
                  </a:lnTo>
                  <a:lnTo>
                    <a:pt x="828" y="978"/>
                  </a:lnTo>
                  <a:lnTo>
                    <a:pt x="832" y="978"/>
                  </a:lnTo>
                  <a:lnTo>
                    <a:pt x="836" y="978"/>
                  </a:lnTo>
                  <a:lnTo>
                    <a:pt x="840" y="978"/>
                  </a:lnTo>
                  <a:lnTo>
                    <a:pt x="844" y="978"/>
                  </a:lnTo>
                  <a:lnTo>
                    <a:pt x="848" y="978"/>
                  </a:lnTo>
                  <a:lnTo>
                    <a:pt x="853" y="978"/>
                  </a:lnTo>
                  <a:lnTo>
                    <a:pt x="857" y="978"/>
                  </a:lnTo>
                  <a:lnTo>
                    <a:pt x="861" y="978"/>
                  </a:lnTo>
                  <a:lnTo>
                    <a:pt x="865" y="978"/>
                  </a:lnTo>
                  <a:lnTo>
                    <a:pt x="869" y="978"/>
                  </a:lnTo>
                  <a:lnTo>
                    <a:pt x="873" y="978"/>
                  </a:lnTo>
                  <a:lnTo>
                    <a:pt x="877" y="978"/>
                  </a:lnTo>
                  <a:lnTo>
                    <a:pt x="881" y="978"/>
                  </a:lnTo>
                  <a:lnTo>
                    <a:pt x="885" y="978"/>
                  </a:lnTo>
                  <a:lnTo>
                    <a:pt x="889" y="978"/>
                  </a:lnTo>
                  <a:lnTo>
                    <a:pt x="893" y="978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3" y="978"/>
                  </a:lnTo>
                  <a:lnTo>
                    <a:pt x="917" y="978"/>
                  </a:lnTo>
                  <a:lnTo>
                    <a:pt x="921" y="978"/>
                  </a:lnTo>
                  <a:lnTo>
                    <a:pt x="925" y="978"/>
                  </a:lnTo>
                  <a:lnTo>
                    <a:pt x="929" y="978"/>
                  </a:lnTo>
                  <a:lnTo>
                    <a:pt x="933" y="978"/>
                  </a:lnTo>
                  <a:lnTo>
                    <a:pt x="937" y="978"/>
                  </a:lnTo>
                  <a:lnTo>
                    <a:pt x="941" y="978"/>
                  </a:lnTo>
                  <a:lnTo>
                    <a:pt x="945" y="978"/>
                  </a:lnTo>
                  <a:lnTo>
                    <a:pt x="950" y="978"/>
                  </a:lnTo>
                  <a:lnTo>
                    <a:pt x="954" y="978"/>
                  </a:lnTo>
                  <a:lnTo>
                    <a:pt x="958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0" y="978"/>
                  </a:lnTo>
                  <a:lnTo>
                    <a:pt x="1014" y="974"/>
                  </a:lnTo>
                  <a:lnTo>
                    <a:pt x="1018" y="958"/>
                  </a:lnTo>
                  <a:lnTo>
                    <a:pt x="1022" y="921"/>
                  </a:lnTo>
                  <a:lnTo>
                    <a:pt x="1026" y="889"/>
                  </a:lnTo>
                  <a:lnTo>
                    <a:pt x="1030" y="978"/>
                  </a:lnTo>
                  <a:lnTo>
                    <a:pt x="0" y="978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5" name="Freeform 358"/>
            <p:cNvSpPr>
              <a:spLocks/>
            </p:cNvSpPr>
            <p:nvPr/>
          </p:nvSpPr>
          <p:spPr bwMode="auto">
            <a:xfrm>
              <a:off x="2508133" y="5261678"/>
              <a:ext cx="1221581" cy="1164432"/>
            </a:xfrm>
            <a:custGeom>
              <a:avLst/>
              <a:gdLst>
                <a:gd name="T0" fmla="*/ 8 w 1026"/>
                <a:gd name="T1" fmla="*/ 958 h 978"/>
                <a:gd name="T2" fmla="*/ 28 w 1026"/>
                <a:gd name="T3" fmla="*/ 946 h 978"/>
                <a:gd name="T4" fmla="*/ 48 w 1026"/>
                <a:gd name="T5" fmla="*/ 929 h 978"/>
                <a:gd name="T6" fmla="*/ 68 w 1026"/>
                <a:gd name="T7" fmla="*/ 889 h 978"/>
                <a:gd name="T8" fmla="*/ 89 w 1026"/>
                <a:gd name="T9" fmla="*/ 869 h 978"/>
                <a:gd name="T10" fmla="*/ 109 w 1026"/>
                <a:gd name="T11" fmla="*/ 824 h 978"/>
                <a:gd name="T12" fmla="*/ 129 w 1026"/>
                <a:gd name="T13" fmla="*/ 756 h 978"/>
                <a:gd name="T14" fmla="*/ 149 w 1026"/>
                <a:gd name="T15" fmla="*/ 663 h 978"/>
                <a:gd name="T16" fmla="*/ 169 w 1026"/>
                <a:gd name="T17" fmla="*/ 541 h 978"/>
                <a:gd name="T18" fmla="*/ 190 w 1026"/>
                <a:gd name="T19" fmla="*/ 380 h 978"/>
                <a:gd name="T20" fmla="*/ 210 w 1026"/>
                <a:gd name="T21" fmla="*/ 246 h 978"/>
                <a:gd name="T22" fmla="*/ 230 w 1026"/>
                <a:gd name="T23" fmla="*/ 234 h 978"/>
                <a:gd name="T24" fmla="*/ 250 w 1026"/>
                <a:gd name="T25" fmla="*/ 8 h 978"/>
                <a:gd name="T26" fmla="*/ 271 w 1026"/>
                <a:gd name="T27" fmla="*/ 4 h 978"/>
                <a:gd name="T28" fmla="*/ 291 w 1026"/>
                <a:gd name="T29" fmla="*/ 105 h 978"/>
                <a:gd name="T30" fmla="*/ 311 w 1026"/>
                <a:gd name="T31" fmla="*/ 198 h 978"/>
                <a:gd name="T32" fmla="*/ 331 w 1026"/>
                <a:gd name="T33" fmla="*/ 347 h 978"/>
                <a:gd name="T34" fmla="*/ 351 w 1026"/>
                <a:gd name="T35" fmla="*/ 554 h 978"/>
                <a:gd name="T36" fmla="*/ 372 w 1026"/>
                <a:gd name="T37" fmla="*/ 638 h 978"/>
                <a:gd name="T38" fmla="*/ 392 w 1026"/>
                <a:gd name="T39" fmla="*/ 800 h 978"/>
                <a:gd name="T40" fmla="*/ 412 w 1026"/>
                <a:gd name="T41" fmla="*/ 836 h 978"/>
                <a:gd name="T42" fmla="*/ 432 w 1026"/>
                <a:gd name="T43" fmla="*/ 893 h 978"/>
                <a:gd name="T44" fmla="*/ 452 w 1026"/>
                <a:gd name="T45" fmla="*/ 921 h 978"/>
                <a:gd name="T46" fmla="*/ 473 w 1026"/>
                <a:gd name="T47" fmla="*/ 929 h 978"/>
                <a:gd name="T48" fmla="*/ 493 w 1026"/>
                <a:gd name="T49" fmla="*/ 950 h 978"/>
                <a:gd name="T50" fmla="*/ 513 w 1026"/>
                <a:gd name="T51" fmla="*/ 950 h 978"/>
                <a:gd name="T52" fmla="*/ 533 w 1026"/>
                <a:gd name="T53" fmla="*/ 946 h 978"/>
                <a:gd name="T54" fmla="*/ 553 w 1026"/>
                <a:gd name="T55" fmla="*/ 962 h 978"/>
                <a:gd name="T56" fmla="*/ 574 w 1026"/>
                <a:gd name="T57" fmla="*/ 962 h 978"/>
                <a:gd name="T58" fmla="*/ 594 w 1026"/>
                <a:gd name="T59" fmla="*/ 958 h 978"/>
                <a:gd name="T60" fmla="*/ 614 w 1026"/>
                <a:gd name="T61" fmla="*/ 962 h 978"/>
                <a:gd name="T62" fmla="*/ 634 w 1026"/>
                <a:gd name="T63" fmla="*/ 970 h 978"/>
                <a:gd name="T64" fmla="*/ 654 w 1026"/>
                <a:gd name="T65" fmla="*/ 974 h 978"/>
                <a:gd name="T66" fmla="*/ 675 w 1026"/>
                <a:gd name="T67" fmla="*/ 970 h 978"/>
                <a:gd name="T68" fmla="*/ 695 w 1026"/>
                <a:gd name="T69" fmla="*/ 966 h 978"/>
                <a:gd name="T70" fmla="*/ 715 w 1026"/>
                <a:gd name="T71" fmla="*/ 970 h 978"/>
                <a:gd name="T72" fmla="*/ 735 w 1026"/>
                <a:gd name="T73" fmla="*/ 974 h 978"/>
                <a:gd name="T74" fmla="*/ 756 w 1026"/>
                <a:gd name="T75" fmla="*/ 974 h 978"/>
                <a:gd name="T76" fmla="*/ 776 w 1026"/>
                <a:gd name="T77" fmla="*/ 974 h 978"/>
                <a:gd name="T78" fmla="*/ 796 w 1026"/>
                <a:gd name="T79" fmla="*/ 974 h 978"/>
                <a:gd name="T80" fmla="*/ 816 w 1026"/>
                <a:gd name="T81" fmla="*/ 974 h 978"/>
                <a:gd name="T82" fmla="*/ 836 w 1026"/>
                <a:gd name="T83" fmla="*/ 978 h 978"/>
                <a:gd name="T84" fmla="*/ 857 w 1026"/>
                <a:gd name="T85" fmla="*/ 978 h 978"/>
                <a:gd name="T86" fmla="*/ 877 w 1026"/>
                <a:gd name="T87" fmla="*/ 974 h 978"/>
                <a:gd name="T88" fmla="*/ 897 w 1026"/>
                <a:gd name="T89" fmla="*/ 978 h 978"/>
                <a:gd name="T90" fmla="*/ 917 w 1026"/>
                <a:gd name="T91" fmla="*/ 978 h 978"/>
                <a:gd name="T92" fmla="*/ 937 w 1026"/>
                <a:gd name="T93" fmla="*/ 978 h 978"/>
                <a:gd name="T94" fmla="*/ 958 w 1026"/>
                <a:gd name="T95" fmla="*/ 978 h 978"/>
                <a:gd name="T96" fmla="*/ 978 w 1026"/>
                <a:gd name="T97" fmla="*/ 978 h 978"/>
                <a:gd name="T98" fmla="*/ 998 w 1026"/>
                <a:gd name="T99" fmla="*/ 978 h 978"/>
                <a:gd name="T100" fmla="*/ 1018 w 1026"/>
                <a:gd name="T101" fmla="*/ 974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6" h="978">
                  <a:moveTo>
                    <a:pt x="0" y="978"/>
                  </a:moveTo>
                  <a:lnTo>
                    <a:pt x="0" y="695"/>
                  </a:lnTo>
                  <a:lnTo>
                    <a:pt x="0" y="836"/>
                  </a:lnTo>
                  <a:lnTo>
                    <a:pt x="4" y="937"/>
                  </a:lnTo>
                  <a:lnTo>
                    <a:pt x="8" y="958"/>
                  </a:lnTo>
                  <a:lnTo>
                    <a:pt x="12" y="958"/>
                  </a:lnTo>
                  <a:lnTo>
                    <a:pt x="16" y="954"/>
                  </a:lnTo>
                  <a:lnTo>
                    <a:pt x="20" y="950"/>
                  </a:lnTo>
                  <a:lnTo>
                    <a:pt x="24" y="950"/>
                  </a:lnTo>
                  <a:lnTo>
                    <a:pt x="28" y="946"/>
                  </a:lnTo>
                  <a:lnTo>
                    <a:pt x="32" y="941"/>
                  </a:lnTo>
                  <a:lnTo>
                    <a:pt x="36" y="937"/>
                  </a:lnTo>
                  <a:lnTo>
                    <a:pt x="40" y="933"/>
                  </a:lnTo>
                  <a:lnTo>
                    <a:pt x="44" y="929"/>
                  </a:lnTo>
                  <a:lnTo>
                    <a:pt x="48" y="929"/>
                  </a:lnTo>
                  <a:lnTo>
                    <a:pt x="52" y="929"/>
                  </a:lnTo>
                  <a:lnTo>
                    <a:pt x="56" y="917"/>
                  </a:lnTo>
                  <a:lnTo>
                    <a:pt x="60" y="901"/>
                  </a:lnTo>
                  <a:lnTo>
                    <a:pt x="64" y="889"/>
                  </a:lnTo>
                  <a:lnTo>
                    <a:pt x="68" y="889"/>
                  </a:lnTo>
                  <a:lnTo>
                    <a:pt x="72" y="897"/>
                  </a:lnTo>
                  <a:lnTo>
                    <a:pt x="77" y="905"/>
                  </a:lnTo>
                  <a:lnTo>
                    <a:pt x="81" y="901"/>
                  </a:lnTo>
                  <a:lnTo>
                    <a:pt x="85" y="885"/>
                  </a:lnTo>
                  <a:lnTo>
                    <a:pt x="89" y="869"/>
                  </a:lnTo>
                  <a:lnTo>
                    <a:pt x="93" y="861"/>
                  </a:lnTo>
                  <a:lnTo>
                    <a:pt x="97" y="844"/>
                  </a:lnTo>
                  <a:lnTo>
                    <a:pt x="101" y="828"/>
                  </a:lnTo>
                  <a:lnTo>
                    <a:pt x="105" y="820"/>
                  </a:lnTo>
                  <a:lnTo>
                    <a:pt x="109" y="824"/>
                  </a:lnTo>
                  <a:lnTo>
                    <a:pt x="113" y="828"/>
                  </a:lnTo>
                  <a:lnTo>
                    <a:pt x="117" y="812"/>
                  </a:lnTo>
                  <a:lnTo>
                    <a:pt x="121" y="780"/>
                  </a:lnTo>
                  <a:lnTo>
                    <a:pt x="125" y="752"/>
                  </a:lnTo>
                  <a:lnTo>
                    <a:pt x="129" y="756"/>
                  </a:lnTo>
                  <a:lnTo>
                    <a:pt x="133" y="735"/>
                  </a:lnTo>
                  <a:lnTo>
                    <a:pt x="137" y="703"/>
                  </a:lnTo>
                  <a:lnTo>
                    <a:pt x="141" y="691"/>
                  </a:lnTo>
                  <a:lnTo>
                    <a:pt x="145" y="683"/>
                  </a:lnTo>
                  <a:lnTo>
                    <a:pt x="149" y="663"/>
                  </a:lnTo>
                  <a:lnTo>
                    <a:pt x="153" y="659"/>
                  </a:lnTo>
                  <a:lnTo>
                    <a:pt x="157" y="659"/>
                  </a:lnTo>
                  <a:lnTo>
                    <a:pt x="161" y="618"/>
                  </a:lnTo>
                  <a:lnTo>
                    <a:pt x="165" y="594"/>
                  </a:lnTo>
                  <a:lnTo>
                    <a:pt x="169" y="541"/>
                  </a:lnTo>
                  <a:lnTo>
                    <a:pt x="174" y="481"/>
                  </a:lnTo>
                  <a:lnTo>
                    <a:pt x="178" y="501"/>
                  </a:lnTo>
                  <a:lnTo>
                    <a:pt x="182" y="521"/>
                  </a:lnTo>
                  <a:lnTo>
                    <a:pt x="186" y="453"/>
                  </a:lnTo>
                  <a:lnTo>
                    <a:pt x="190" y="380"/>
                  </a:lnTo>
                  <a:lnTo>
                    <a:pt x="194" y="335"/>
                  </a:lnTo>
                  <a:lnTo>
                    <a:pt x="198" y="392"/>
                  </a:lnTo>
                  <a:lnTo>
                    <a:pt x="202" y="432"/>
                  </a:lnTo>
                  <a:lnTo>
                    <a:pt x="206" y="347"/>
                  </a:lnTo>
                  <a:lnTo>
                    <a:pt x="210" y="246"/>
                  </a:lnTo>
                  <a:lnTo>
                    <a:pt x="214" y="254"/>
                  </a:lnTo>
                  <a:lnTo>
                    <a:pt x="218" y="307"/>
                  </a:lnTo>
                  <a:lnTo>
                    <a:pt x="222" y="242"/>
                  </a:lnTo>
                  <a:lnTo>
                    <a:pt x="226" y="174"/>
                  </a:lnTo>
                  <a:lnTo>
                    <a:pt x="230" y="234"/>
                  </a:lnTo>
                  <a:lnTo>
                    <a:pt x="234" y="214"/>
                  </a:lnTo>
                  <a:lnTo>
                    <a:pt x="238" y="117"/>
                  </a:lnTo>
                  <a:lnTo>
                    <a:pt x="242" y="48"/>
                  </a:lnTo>
                  <a:lnTo>
                    <a:pt x="246" y="16"/>
                  </a:lnTo>
                  <a:lnTo>
                    <a:pt x="250" y="8"/>
                  </a:lnTo>
                  <a:lnTo>
                    <a:pt x="254" y="0"/>
                  </a:lnTo>
                  <a:lnTo>
                    <a:pt x="258" y="24"/>
                  </a:lnTo>
                  <a:lnTo>
                    <a:pt x="262" y="48"/>
                  </a:lnTo>
                  <a:lnTo>
                    <a:pt x="266" y="12"/>
                  </a:lnTo>
                  <a:lnTo>
                    <a:pt x="271" y="4"/>
                  </a:lnTo>
                  <a:lnTo>
                    <a:pt x="275" y="32"/>
                  </a:lnTo>
                  <a:lnTo>
                    <a:pt x="279" y="65"/>
                  </a:lnTo>
                  <a:lnTo>
                    <a:pt x="283" y="101"/>
                  </a:lnTo>
                  <a:lnTo>
                    <a:pt x="287" y="109"/>
                  </a:lnTo>
                  <a:lnTo>
                    <a:pt x="291" y="105"/>
                  </a:lnTo>
                  <a:lnTo>
                    <a:pt x="295" y="133"/>
                  </a:lnTo>
                  <a:lnTo>
                    <a:pt x="299" y="178"/>
                  </a:lnTo>
                  <a:lnTo>
                    <a:pt x="303" y="202"/>
                  </a:lnTo>
                  <a:lnTo>
                    <a:pt x="307" y="218"/>
                  </a:lnTo>
                  <a:lnTo>
                    <a:pt x="311" y="198"/>
                  </a:lnTo>
                  <a:lnTo>
                    <a:pt x="315" y="141"/>
                  </a:lnTo>
                  <a:lnTo>
                    <a:pt x="319" y="194"/>
                  </a:lnTo>
                  <a:lnTo>
                    <a:pt x="323" y="343"/>
                  </a:lnTo>
                  <a:lnTo>
                    <a:pt x="327" y="384"/>
                  </a:lnTo>
                  <a:lnTo>
                    <a:pt x="331" y="347"/>
                  </a:lnTo>
                  <a:lnTo>
                    <a:pt x="335" y="351"/>
                  </a:lnTo>
                  <a:lnTo>
                    <a:pt x="339" y="412"/>
                  </a:lnTo>
                  <a:lnTo>
                    <a:pt x="343" y="485"/>
                  </a:lnTo>
                  <a:lnTo>
                    <a:pt x="347" y="525"/>
                  </a:lnTo>
                  <a:lnTo>
                    <a:pt x="351" y="554"/>
                  </a:lnTo>
                  <a:lnTo>
                    <a:pt x="355" y="570"/>
                  </a:lnTo>
                  <a:lnTo>
                    <a:pt x="359" y="586"/>
                  </a:lnTo>
                  <a:lnTo>
                    <a:pt x="363" y="582"/>
                  </a:lnTo>
                  <a:lnTo>
                    <a:pt x="368" y="586"/>
                  </a:lnTo>
                  <a:lnTo>
                    <a:pt x="372" y="638"/>
                  </a:lnTo>
                  <a:lnTo>
                    <a:pt x="376" y="691"/>
                  </a:lnTo>
                  <a:lnTo>
                    <a:pt x="380" y="731"/>
                  </a:lnTo>
                  <a:lnTo>
                    <a:pt x="384" y="756"/>
                  </a:lnTo>
                  <a:lnTo>
                    <a:pt x="388" y="772"/>
                  </a:lnTo>
                  <a:lnTo>
                    <a:pt x="392" y="800"/>
                  </a:lnTo>
                  <a:lnTo>
                    <a:pt x="396" y="820"/>
                  </a:lnTo>
                  <a:lnTo>
                    <a:pt x="400" y="828"/>
                  </a:lnTo>
                  <a:lnTo>
                    <a:pt x="404" y="828"/>
                  </a:lnTo>
                  <a:lnTo>
                    <a:pt x="408" y="828"/>
                  </a:lnTo>
                  <a:lnTo>
                    <a:pt x="412" y="836"/>
                  </a:lnTo>
                  <a:lnTo>
                    <a:pt x="416" y="853"/>
                  </a:lnTo>
                  <a:lnTo>
                    <a:pt x="420" y="865"/>
                  </a:lnTo>
                  <a:lnTo>
                    <a:pt x="424" y="877"/>
                  </a:lnTo>
                  <a:lnTo>
                    <a:pt x="428" y="889"/>
                  </a:lnTo>
                  <a:lnTo>
                    <a:pt x="432" y="893"/>
                  </a:lnTo>
                  <a:lnTo>
                    <a:pt x="436" y="893"/>
                  </a:lnTo>
                  <a:lnTo>
                    <a:pt x="440" y="893"/>
                  </a:lnTo>
                  <a:lnTo>
                    <a:pt x="444" y="901"/>
                  </a:lnTo>
                  <a:lnTo>
                    <a:pt x="448" y="909"/>
                  </a:lnTo>
                  <a:lnTo>
                    <a:pt x="452" y="921"/>
                  </a:lnTo>
                  <a:lnTo>
                    <a:pt x="456" y="925"/>
                  </a:lnTo>
                  <a:lnTo>
                    <a:pt x="460" y="925"/>
                  </a:lnTo>
                  <a:lnTo>
                    <a:pt x="465" y="925"/>
                  </a:lnTo>
                  <a:lnTo>
                    <a:pt x="469" y="925"/>
                  </a:lnTo>
                  <a:lnTo>
                    <a:pt x="473" y="929"/>
                  </a:lnTo>
                  <a:lnTo>
                    <a:pt x="477" y="933"/>
                  </a:lnTo>
                  <a:lnTo>
                    <a:pt x="481" y="937"/>
                  </a:lnTo>
                  <a:lnTo>
                    <a:pt x="485" y="941"/>
                  </a:lnTo>
                  <a:lnTo>
                    <a:pt x="489" y="946"/>
                  </a:lnTo>
                  <a:lnTo>
                    <a:pt x="493" y="950"/>
                  </a:lnTo>
                  <a:lnTo>
                    <a:pt x="497" y="954"/>
                  </a:lnTo>
                  <a:lnTo>
                    <a:pt x="501" y="954"/>
                  </a:lnTo>
                  <a:lnTo>
                    <a:pt x="505" y="954"/>
                  </a:lnTo>
                  <a:lnTo>
                    <a:pt x="509" y="950"/>
                  </a:lnTo>
                  <a:lnTo>
                    <a:pt x="513" y="950"/>
                  </a:lnTo>
                  <a:lnTo>
                    <a:pt x="517" y="950"/>
                  </a:lnTo>
                  <a:lnTo>
                    <a:pt x="521" y="950"/>
                  </a:lnTo>
                  <a:lnTo>
                    <a:pt x="525" y="946"/>
                  </a:lnTo>
                  <a:lnTo>
                    <a:pt x="529" y="946"/>
                  </a:lnTo>
                  <a:lnTo>
                    <a:pt x="533" y="946"/>
                  </a:lnTo>
                  <a:lnTo>
                    <a:pt x="537" y="946"/>
                  </a:lnTo>
                  <a:lnTo>
                    <a:pt x="541" y="950"/>
                  </a:lnTo>
                  <a:lnTo>
                    <a:pt x="545" y="954"/>
                  </a:lnTo>
                  <a:lnTo>
                    <a:pt x="549" y="958"/>
                  </a:lnTo>
                  <a:lnTo>
                    <a:pt x="553" y="962"/>
                  </a:lnTo>
                  <a:lnTo>
                    <a:pt x="557" y="962"/>
                  </a:lnTo>
                  <a:lnTo>
                    <a:pt x="562" y="958"/>
                  </a:lnTo>
                  <a:lnTo>
                    <a:pt x="566" y="958"/>
                  </a:lnTo>
                  <a:lnTo>
                    <a:pt x="570" y="958"/>
                  </a:lnTo>
                  <a:lnTo>
                    <a:pt x="574" y="962"/>
                  </a:lnTo>
                  <a:lnTo>
                    <a:pt x="578" y="962"/>
                  </a:lnTo>
                  <a:lnTo>
                    <a:pt x="582" y="958"/>
                  </a:lnTo>
                  <a:lnTo>
                    <a:pt x="586" y="958"/>
                  </a:lnTo>
                  <a:lnTo>
                    <a:pt x="590" y="958"/>
                  </a:lnTo>
                  <a:lnTo>
                    <a:pt x="594" y="958"/>
                  </a:lnTo>
                  <a:lnTo>
                    <a:pt x="598" y="962"/>
                  </a:lnTo>
                  <a:lnTo>
                    <a:pt x="602" y="962"/>
                  </a:lnTo>
                  <a:lnTo>
                    <a:pt x="606" y="962"/>
                  </a:lnTo>
                  <a:lnTo>
                    <a:pt x="610" y="962"/>
                  </a:lnTo>
                  <a:lnTo>
                    <a:pt x="614" y="962"/>
                  </a:lnTo>
                  <a:lnTo>
                    <a:pt x="618" y="966"/>
                  </a:lnTo>
                  <a:lnTo>
                    <a:pt x="622" y="966"/>
                  </a:lnTo>
                  <a:lnTo>
                    <a:pt x="626" y="966"/>
                  </a:lnTo>
                  <a:lnTo>
                    <a:pt x="630" y="966"/>
                  </a:lnTo>
                  <a:lnTo>
                    <a:pt x="634" y="970"/>
                  </a:lnTo>
                  <a:lnTo>
                    <a:pt x="638" y="970"/>
                  </a:lnTo>
                  <a:lnTo>
                    <a:pt x="642" y="970"/>
                  </a:lnTo>
                  <a:lnTo>
                    <a:pt x="646" y="974"/>
                  </a:lnTo>
                  <a:lnTo>
                    <a:pt x="650" y="974"/>
                  </a:lnTo>
                  <a:lnTo>
                    <a:pt x="654" y="974"/>
                  </a:lnTo>
                  <a:lnTo>
                    <a:pt x="659" y="974"/>
                  </a:lnTo>
                  <a:lnTo>
                    <a:pt x="663" y="970"/>
                  </a:lnTo>
                  <a:lnTo>
                    <a:pt x="667" y="970"/>
                  </a:lnTo>
                  <a:lnTo>
                    <a:pt x="671" y="970"/>
                  </a:lnTo>
                  <a:lnTo>
                    <a:pt x="675" y="970"/>
                  </a:lnTo>
                  <a:lnTo>
                    <a:pt x="679" y="970"/>
                  </a:lnTo>
                  <a:lnTo>
                    <a:pt x="683" y="970"/>
                  </a:lnTo>
                  <a:lnTo>
                    <a:pt x="687" y="970"/>
                  </a:lnTo>
                  <a:lnTo>
                    <a:pt x="691" y="970"/>
                  </a:lnTo>
                  <a:lnTo>
                    <a:pt x="695" y="966"/>
                  </a:lnTo>
                  <a:lnTo>
                    <a:pt x="699" y="966"/>
                  </a:lnTo>
                  <a:lnTo>
                    <a:pt x="703" y="966"/>
                  </a:lnTo>
                  <a:lnTo>
                    <a:pt x="707" y="970"/>
                  </a:lnTo>
                  <a:lnTo>
                    <a:pt x="711" y="970"/>
                  </a:lnTo>
                  <a:lnTo>
                    <a:pt x="715" y="970"/>
                  </a:lnTo>
                  <a:lnTo>
                    <a:pt x="719" y="970"/>
                  </a:lnTo>
                  <a:lnTo>
                    <a:pt x="723" y="974"/>
                  </a:lnTo>
                  <a:lnTo>
                    <a:pt x="727" y="974"/>
                  </a:lnTo>
                  <a:lnTo>
                    <a:pt x="731" y="974"/>
                  </a:lnTo>
                  <a:lnTo>
                    <a:pt x="735" y="974"/>
                  </a:lnTo>
                  <a:lnTo>
                    <a:pt x="739" y="974"/>
                  </a:lnTo>
                  <a:lnTo>
                    <a:pt x="743" y="974"/>
                  </a:lnTo>
                  <a:lnTo>
                    <a:pt x="747" y="974"/>
                  </a:lnTo>
                  <a:lnTo>
                    <a:pt x="751" y="974"/>
                  </a:lnTo>
                  <a:lnTo>
                    <a:pt x="756" y="974"/>
                  </a:lnTo>
                  <a:lnTo>
                    <a:pt x="760" y="974"/>
                  </a:lnTo>
                  <a:lnTo>
                    <a:pt x="764" y="974"/>
                  </a:lnTo>
                  <a:lnTo>
                    <a:pt x="768" y="974"/>
                  </a:lnTo>
                  <a:lnTo>
                    <a:pt x="772" y="974"/>
                  </a:lnTo>
                  <a:lnTo>
                    <a:pt x="776" y="974"/>
                  </a:lnTo>
                  <a:lnTo>
                    <a:pt x="780" y="974"/>
                  </a:lnTo>
                  <a:lnTo>
                    <a:pt x="784" y="974"/>
                  </a:lnTo>
                  <a:lnTo>
                    <a:pt x="788" y="974"/>
                  </a:lnTo>
                  <a:lnTo>
                    <a:pt x="792" y="974"/>
                  </a:lnTo>
                  <a:lnTo>
                    <a:pt x="796" y="974"/>
                  </a:lnTo>
                  <a:lnTo>
                    <a:pt x="800" y="974"/>
                  </a:lnTo>
                  <a:lnTo>
                    <a:pt x="804" y="974"/>
                  </a:lnTo>
                  <a:lnTo>
                    <a:pt x="808" y="974"/>
                  </a:lnTo>
                  <a:lnTo>
                    <a:pt x="812" y="974"/>
                  </a:lnTo>
                  <a:lnTo>
                    <a:pt x="816" y="974"/>
                  </a:lnTo>
                  <a:lnTo>
                    <a:pt x="820" y="974"/>
                  </a:lnTo>
                  <a:lnTo>
                    <a:pt x="824" y="974"/>
                  </a:lnTo>
                  <a:lnTo>
                    <a:pt x="828" y="974"/>
                  </a:lnTo>
                  <a:lnTo>
                    <a:pt x="832" y="978"/>
                  </a:lnTo>
                  <a:lnTo>
                    <a:pt x="836" y="978"/>
                  </a:lnTo>
                  <a:lnTo>
                    <a:pt x="840" y="978"/>
                  </a:lnTo>
                  <a:lnTo>
                    <a:pt x="844" y="978"/>
                  </a:lnTo>
                  <a:lnTo>
                    <a:pt x="848" y="978"/>
                  </a:lnTo>
                  <a:lnTo>
                    <a:pt x="853" y="978"/>
                  </a:lnTo>
                  <a:lnTo>
                    <a:pt x="857" y="978"/>
                  </a:lnTo>
                  <a:lnTo>
                    <a:pt x="861" y="978"/>
                  </a:lnTo>
                  <a:lnTo>
                    <a:pt x="865" y="978"/>
                  </a:lnTo>
                  <a:lnTo>
                    <a:pt x="869" y="978"/>
                  </a:lnTo>
                  <a:lnTo>
                    <a:pt x="873" y="978"/>
                  </a:lnTo>
                  <a:lnTo>
                    <a:pt x="877" y="974"/>
                  </a:lnTo>
                  <a:lnTo>
                    <a:pt x="881" y="974"/>
                  </a:lnTo>
                  <a:lnTo>
                    <a:pt x="885" y="974"/>
                  </a:lnTo>
                  <a:lnTo>
                    <a:pt x="889" y="974"/>
                  </a:lnTo>
                  <a:lnTo>
                    <a:pt x="893" y="974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3" y="978"/>
                  </a:lnTo>
                  <a:lnTo>
                    <a:pt x="917" y="978"/>
                  </a:lnTo>
                  <a:lnTo>
                    <a:pt x="921" y="978"/>
                  </a:lnTo>
                  <a:lnTo>
                    <a:pt x="925" y="978"/>
                  </a:lnTo>
                  <a:lnTo>
                    <a:pt x="929" y="978"/>
                  </a:lnTo>
                  <a:lnTo>
                    <a:pt x="933" y="978"/>
                  </a:lnTo>
                  <a:lnTo>
                    <a:pt x="937" y="978"/>
                  </a:lnTo>
                  <a:lnTo>
                    <a:pt x="941" y="978"/>
                  </a:lnTo>
                  <a:lnTo>
                    <a:pt x="945" y="978"/>
                  </a:lnTo>
                  <a:lnTo>
                    <a:pt x="950" y="978"/>
                  </a:lnTo>
                  <a:lnTo>
                    <a:pt x="954" y="978"/>
                  </a:lnTo>
                  <a:lnTo>
                    <a:pt x="958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0" y="978"/>
                  </a:lnTo>
                  <a:lnTo>
                    <a:pt x="1014" y="978"/>
                  </a:lnTo>
                  <a:lnTo>
                    <a:pt x="1018" y="974"/>
                  </a:lnTo>
                  <a:lnTo>
                    <a:pt x="1022" y="974"/>
                  </a:lnTo>
                  <a:lnTo>
                    <a:pt x="1026" y="970"/>
                  </a:lnTo>
                </a:path>
              </a:pathLst>
            </a:custGeom>
            <a:noFill/>
            <a:ln w="19050">
              <a:solidFill>
                <a:srgbClr val="0000D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" name="Rectangle 382"/>
            <p:cNvSpPr>
              <a:spLocks noChangeArrowheads="1"/>
            </p:cNvSpPr>
            <p:nvPr/>
          </p:nvSpPr>
          <p:spPr bwMode="auto">
            <a:xfrm>
              <a:off x="4355497" y="5185141"/>
              <a:ext cx="1246585" cy="1254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443"/>
            <p:cNvSpPr>
              <a:spLocks/>
            </p:cNvSpPr>
            <p:nvPr/>
          </p:nvSpPr>
          <p:spPr bwMode="auto">
            <a:xfrm>
              <a:off x="4365022" y="5265741"/>
              <a:ext cx="1227535" cy="1164432"/>
            </a:xfrm>
            <a:custGeom>
              <a:avLst/>
              <a:gdLst>
                <a:gd name="T0" fmla="*/ 8 w 1031"/>
                <a:gd name="T1" fmla="*/ 969 h 978"/>
                <a:gd name="T2" fmla="*/ 28 w 1031"/>
                <a:gd name="T3" fmla="*/ 965 h 978"/>
                <a:gd name="T4" fmla="*/ 49 w 1031"/>
                <a:gd name="T5" fmla="*/ 957 h 978"/>
                <a:gd name="T6" fmla="*/ 69 w 1031"/>
                <a:gd name="T7" fmla="*/ 933 h 978"/>
                <a:gd name="T8" fmla="*/ 89 w 1031"/>
                <a:gd name="T9" fmla="*/ 909 h 978"/>
                <a:gd name="T10" fmla="*/ 109 w 1031"/>
                <a:gd name="T11" fmla="*/ 872 h 978"/>
                <a:gd name="T12" fmla="*/ 129 w 1031"/>
                <a:gd name="T13" fmla="*/ 812 h 978"/>
                <a:gd name="T14" fmla="*/ 150 w 1031"/>
                <a:gd name="T15" fmla="*/ 727 h 978"/>
                <a:gd name="T16" fmla="*/ 170 w 1031"/>
                <a:gd name="T17" fmla="*/ 618 h 978"/>
                <a:gd name="T18" fmla="*/ 190 w 1031"/>
                <a:gd name="T19" fmla="*/ 472 h 978"/>
                <a:gd name="T20" fmla="*/ 210 w 1031"/>
                <a:gd name="T21" fmla="*/ 343 h 978"/>
                <a:gd name="T22" fmla="*/ 230 w 1031"/>
                <a:gd name="T23" fmla="*/ 234 h 978"/>
                <a:gd name="T24" fmla="*/ 251 w 1031"/>
                <a:gd name="T25" fmla="*/ 72 h 978"/>
                <a:gd name="T26" fmla="*/ 271 w 1031"/>
                <a:gd name="T27" fmla="*/ 0 h 978"/>
                <a:gd name="T28" fmla="*/ 291 w 1031"/>
                <a:gd name="T29" fmla="*/ 105 h 978"/>
                <a:gd name="T30" fmla="*/ 311 w 1031"/>
                <a:gd name="T31" fmla="*/ 181 h 978"/>
                <a:gd name="T32" fmla="*/ 331 w 1031"/>
                <a:gd name="T33" fmla="*/ 452 h 978"/>
                <a:gd name="T34" fmla="*/ 352 w 1031"/>
                <a:gd name="T35" fmla="*/ 602 h 978"/>
                <a:gd name="T36" fmla="*/ 372 w 1031"/>
                <a:gd name="T37" fmla="*/ 731 h 978"/>
                <a:gd name="T38" fmla="*/ 392 w 1031"/>
                <a:gd name="T39" fmla="*/ 836 h 978"/>
                <a:gd name="T40" fmla="*/ 412 w 1031"/>
                <a:gd name="T41" fmla="*/ 901 h 978"/>
                <a:gd name="T42" fmla="*/ 432 w 1031"/>
                <a:gd name="T43" fmla="*/ 937 h 978"/>
                <a:gd name="T44" fmla="*/ 453 w 1031"/>
                <a:gd name="T45" fmla="*/ 941 h 978"/>
                <a:gd name="T46" fmla="*/ 473 w 1031"/>
                <a:gd name="T47" fmla="*/ 957 h 978"/>
                <a:gd name="T48" fmla="*/ 493 w 1031"/>
                <a:gd name="T49" fmla="*/ 965 h 978"/>
                <a:gd name="T50" fmla="*/ 513 w 1031"/>
                <a:gd name="T51" fmla="*/ 965 h 978"/>
                <a:gd name="T52" fmla="*/ 534 w 1031"/>
                <a:gd name="T53" fmla="*/ 969 h 978"/>
                <a:gd name="T54" fmla="*/ 554 w 1031"/>
                <a:gd name="T55" fmla="*/ 974 h 978"/>
                <a:gd name="T56" fmla="*/ 574 w 1031"/>
                <a:gd name="T57" fmla="*/ 974 h 978"/>
                <a:gd name="T58" fmla="*/ 594 w 1031"/>
                <a:gd name="T59" fmla="*/ 974 h 978"/>
                <a:gd name="T60" fmla="*/ 614 w 1031"/>
                <a:gd name="T61" fmla="*/ 974 h 978"/>
                <a:gd name="T62" fmla="*/ 635 w 1031"/>
                <a:gd name="T63" fmla="*/ 978 h 978"/>
                <a:gd name="T64" fmla="*/ 655 w 1031"/>
                <a:gd name="T65" fmla="*/ 978 h 978"/>
                <a:gd name="T66" fmla="*/ 675 w 1031"/>
                <a:gd name="T67" fmla="*/ 978 h 978"/>
                <a:gd name="T68" fmla="*/ 695 w 1031"/>
                <a:gd name="T69" fmla="*/ 978 h 978"/>
                <a:gd name="T70" fmla="*/ 715 w 1031"/>
                <a:gd name="T71" fmla="*/ 978 h 978"/>
                <a:gd name="T72" fmla="*/ 736 w 1031"/>
                <a:gd name="T73" fmla="*/ 978 h 978"/>
                <a:gd name="T74" fmla="*/ 756 w 1031"/>
                <a:gd name="T75" fmla="*/ 978 h 978"/>
                <a:gd name="T76" fmla="*/ 776 w 1031"/>
                <a:gd name="T77" fmla="*/ 978 h 978"/>
                <a:gd name="T78" fmla="*/ 796 w 1031"/>
                <a:gd name="T79" fmla="*/ 978 h 978"/>
                <a:gd name="T80" fmla="*/ 816 w 1031"/>
                <a:gd name="T81" fmla="*/ 978 h 978"/>
                <a:gd name="T82" fmla="*/ 837 w 1031"/>
                <a:gd name="T83" fmla="*/ 978 h 978"/>
                <a:gd name="T84" fmla="*/ 857 w 1031"/>
                <a:gd name="T85" fmla="*/ 978 h 978"/>
                <a:gd name="T86" fmla="*/ 877 w 1031"/>
                <a:gd name="T87" fmla="*/ 978 h 978"/>
                <a:gd name="T88" fmla="*/ 897 w 1031"/>
                <a:gd name="T89" fmla="*/ 978 h 978"/>
                <a:gd name="T90" fmla="*/ 917 w 1031"/>
                <a:gd name="T91" fmla="*/ 978 h 978"/>
                <a:gd name="T92" fmla="*/ 938 w 1031"/>
                <a:gd name="T93" fmla="*/ 978 h 978"/>
                <a:gd name="T94" fmla="*/ 958 w 1031"/>
                <a:gd name="T95" fmla="*/ 978 h 978"/>
                <a:gd name="T96" fmla="*/ 978 w 1031"/>
                <a:gd name="T97" fmla="*/ 978 h 978"/>
                <a:gd name="T98" fmla="*/ 998 w 1031"/>
                <a:gd name="T99" fmla="*/ 978 h 978"/>
                <a:gd name="T100" fmla="*/ 1019 w 1031"/>
                <a:gd name="T101" fmla="*/ 969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1" h="978">
                  <a:moveTo>
                    <a:pt x="0" y="978"/>
                  </a:moveTo>
                  <a:lnTo>
                    <a:pt x="0" y="929"/>
                  </a:lnTo>
                  <a:lnTo>
                    <a:pt x="0" y="945"/>
                  </a:lnTo>
                  <a:lnTo>
                    <a:pt x="4" y="961"/>
                  </a:lnTo>
                  <a:lnTo>
                    <a:pt x="8" y="969"/>
                  </a:lnTo>
                  <a:lnTo>
                    <a:pt x="12" y="969"/>
                  </a:lnTo>
                  <a:lnTo>
                    <a:pt x="16" y="969"/>
                  </a:lnTo>
                  <a:lnTo>
                    <a:pt x="20" y="965"/>
                  </a:lnTo>
                  <a:lnTo>
                    <a:pt x="24" y="965"/>
                  </a:lnTo>
                  <a:lnTo>
                    <a:pt x="28" y="965"/>
                  </a:lnTo>
                  <a:lnTo>
                    <a:pt x="32" y="961"/>
                  </a:lnTo>
                  <a:lnTo>
                    <a:pt x="36" y="961"/>
                  </a:lnTo>
                  <a:lnTo>
                    <a:pt x="40" y="957"/>
                  </a:lnTo>
                  <a:lnTo>
                    <a:pt x="44" y="957"/>
                  </a:lnTo>
                  <a:lnTo>
                    <a:pt x="49" y="957"/>
                  </a:lnTo>
                  <a:lnTo>
                    <a:pt x="53" y="953"/>
                  </a:lnTo>
                  <a:lnTo>
                    <a:pt x="57" y="949"/>
                  </a:lnTo>
                  <a:lnTo>
                    <a:pt x="61" y="941"/>
                  </a:lnTo>
                  <a:lnTo>
                    <a:pt x="65" y="937"/>
                  </a:lnTo>
                  <a:lnTo>
                    <a:pt x="69" y="933"/>
                  </a:lnTo>
                  <a:lnTo>
                    <a:pt x="73" y="933"/>
                  </a:lnTo>
                  <a:lnTo>
                    <a:pt x="77" y="933"/>
                  </a:lnTo>
                  <a:lnTo>
                    <a:pt x="81" y="925"/>
                  </a:lnTo>
                  <a:lnTo>
                    <a:pt x="85" y="917"/>
                  </a:lnTo>
                  <a:lnTo>
                    <a:pt x="89" y="909"/>
                  </a:lnTo>
                  <a:lnTo>
                    <a:pt x="93" y="905"/>
                  </a:lnTo>
                  <a:lnTo>
                    <a:pt x="97" y="889"/>
                  </a:lnTo>
                  <a:lnTo>
                    <a:pt x="101" y="872"/>
                  </a:lnTo>
                  <a:lnTo>
                    <a:pt x="105" y="868"/>
                  </a:lnTo>
                  <a:lnTo>
                    <a:pt x="109" y="872"/>
                  </a:lnTo>
                  <a:lnTo>
                    <a:pt x="113" y="872"/>
                  </a:lnTo>
                  <a:lnTo>
                    <a:pt x="117" y="864"/>
                  </a:lnTo>
                  <a:lnTo>
                    <a:pt x="121" y="840"/>
                  </a:lnTo>
                  <a:lnTo>
                    <a:pt x="125" y="816"/>
                  </a:lnTo>
                  <a:lnTo>
                    <a:pt x="129" y="812"/>
                  </a:lnTo>
                  <a:lnTo>
                    <a:pt x="133" y="792"/>
                  </a:lnTo>
                  <a:lnTo>
                    <a:pt x="137" y="763"/>
                  </a:lnTo>
                  <a:lnTo>
                    <a:pt x="141" y="763"/>
                  </a:lnTo>
                  <a:lnTo>
                    <a:pt x="146" y="739"/>
                  </a:lnTo>
                  <a:lnTo>
                    <a:pt x="150" y="727"/>
                  </a:lnTo>
                  <a:lnTo>
                    <a:pt x="154" y="723"/>
                  </a:lnTo>
                  <a:lnTo>
                    <a:pt x="158" y="703"/>
                  </a:lnTo>
                  <a:lnTo>
                    <a:pt x="162" y="670"/>
                  </a:lnTo>
                  <a:lnTo>
                    <a:pt x="166" y="630"/>
                  </a:lnTo>
                  <a:lnTo>
                    <a:pt x="170" y="618"/>
                  </a:lnTo>
                  <a:lnTo>
                    <a:pt x="174" y="610"/>
                  </a:lnTo>
                  <a:lnTo>
                    <a:pt x="178" y="577"/>
                  </a:lnTo>
                  <a:lnTo>
                    <a:pt x="182" y="529"/>
                  </a:lnTo>
                  <a:lnTo>
                    <a:pt x="186" y="505"/>
                  </a:lnTo>
                  <a:lnTo>
                    <a:pt x="190" y="472"/>
                  </a:lnTo>
                  <a:lnTo>
                    <a:pt x="194" y="428"/>
                  </a:lnTo>
                  <a:lnTo>
                    <a:pt x="198" y="396"/>
                  </a:lnTo>
                  <a:lnTo>
                    <a:pt x="202" y="371"/>
                  </a:lnTo>
                  <a:lnTo>
                    <a:pt x="206" y="363"/>
                  </a:lnTo>
                  <a:lnTo>
                    <a:pt x="210" y="343"/>
                  </a:lnTo>
                  <a:lnTo>
                    <a:pt x="214" y="311"/>
                  </a:lnTo>
                  <a:lnTo>
                    <a:pt x="218" y="242"/>
                  </a:lnTo>
                  <a:lnTo>
                    <a:pt x="222" y="194"/>
                  </a:lnTo>
                  <a:lnTo>
                    <a:pt x="226" y="222"/>
                  </a:lnTo>
                  <a:lnTo>
                    <a:pt x="230" y="234"/>
                  </a:lnTo>
                  <a:lnTo>
                    <a:pt x="234" y="165"/>
                  </a:lnTo>
                  <a:lnTo>
                    <a:pt x="238" y="56"/>
                  </a:lnTo>
                  <a:lnTo>
                    <a:pt x="243" y="16"/>
                  </a:lnTo>
                  <a:lnTo>
                    <a:pt x="247" y="36"/>
                  </a:lnTo>
                  <a:lnTo>
                    <a:pt x="251" y="72"/>
                  </a:lnTo>
                  <a:lnTo>
                    <a:pt x="255" y="24"/>
                  </a:lnTo>
                  <a:lnTo>
                    <a:pt x="259" y="28"/>
                  </a:lnTo>
                  <a:lnTo>
                    <a:pt x="263" y="93"/>
                  </a:lnTo>
                  <a:lnTo>
                    <a:pt x="267" y="36"/>
                  </a:lnTo>
                  <a:lnTo>
                    <a:pt x="271" y="0"/>
                  </a:lnTo>
                  <a:lnTo>
                    <a:pt x="275" y="12"/>
                  </a:lnTo>
                  <a:lnTo>
                    <a:pt x="279" y="36"/>
                  </a:lnTo>
                  <a:lnTo>
                    <a:pt x="283" y="89"/>
                  </a:lnTo>
                  <a:lnTo>
                    <a:pt x="287" y="101"/>
                  </a:lnTo>
                  <a:lnTo>
                    <a:pt x="291" y="105"/>
                  </a:lnTo>
                  <a:lnTo>
                    <a:pt x="295" y="149"/>
                  </a:lnTo>
                  <a:lnTo>
                    <a:pt x="299" y="185"/>
                  </a:lnTo>
                  <a:lnTo>
                    <a:pt x="303" y="198"/>
                  </a:lnTo>
                  <a:lnTo>
                    <a:pt x="307" y="173"/>
                  </a:lnTo>
                  <a:lnTo>
                    <a:pt x="311" y="181"/>
                  </a:lnTo>
                  <a:lnTo>
                    <a:pt x="315" y="270"/>
                  </a:lnTo>
                  <a:lnTo>
                    <a:pt x="319" y="311"/>
                  </a:lnTo>
                  <a:lnTo>
                    <a:pt x="323" y="307"/>
                  </a:lnTo>
                  <a:lnTo>
                    <a:pt x="327" y="363"/>
                  </a:lnTo>
                  <a:lnTo>
                    <a:pt x="331" y="452"/>
                  </a:lnTo>
                  <a:lnTo>
                    <a:pt x="335" y="481"/>
                  </a:lnTo>
                  <a:lnTo>
                    <a:pt x="340" y="493"/>
                  </a:lnTo>
                  <a:lnTo>
                    <a:pt x="344" y="521"/>
                  </a:lnTo>
                  <a:lnTo>
                    <a:pt x="348" y="557"/>
                  </a:lnTo>
                  <a:lnTo>
                    <a:pt x="352" y="602"/>
                  </a:lnTo>
                  <a:lnTo>
                    <a:pt x="356" y="634"/>
                  </a:lnTo>
                  <a:lnTo>
                    <a:pt x="360" y="638"/>
                  </a:lnTo>
                  <a:lnTo>
                    <a:pt x="364" y="683"/>
                  </a:lnTo>
                  <a:lnTo>
                    <a:pt x="368" y="723"/>
                  </a:lnTo>
                  <a:lnTo>
                    <a:pt x="372" y="731"/>
                  </a:lnTo>
                  <a:lnTo>
                    <a:pt x="376" y="743"/>
                  </a:lnTo>
                  <a:lnTo>
                    <a:pt x="380" y="788"/>
                  </a:lnTo>
                  <a:lnTo>
                    <a:pt x="384" y="816"/>
                  </a:lnTo>
                  <a:lnTo>
                    <a:pt x="388" y="824"/>
                  </a:lnTo>
                  <a:lnTo>
                    <a:pt x="392" y="836"/>
                  </a:lnTo>
                  <a:lnTo>
                    <a:pt x="396" y="852"/>
                  </a:lnTo>
                  <a:lnTo>
                    <a:pt x="400" y="864"/>
                  </a:lnTo>
                  <a:lnTo>
                    <a:pt x="404" y="877"/>
                  </a:lnTo>
                  <a:lnTo>
                    <a:pt x="408" y="889"/>
                  </a:lnTo>
                  <a:lnTo>
                    <a:pt x="412" y="901"/>
                  </a:lnTo>
                  <a:lnTo>
                    <a:pt x="416" y="909"/>
                  </a:lnTo>
                  <a:lnTo>
                    <a:pt x="420" y="917"/>
                  </a:lnTo>
                  <a:lnTo>
                    <a:pt x="424" y="925"/>
                  </a:lnTo>
                  <a:lnTo>
                    <a:pt x="428" y="933"/>
                  </a:lnTo>
                  <a:lnTo>
                    <a:pt x="432" y="937"/>
                  </a:lnTo>
                  <a:lnTo>
                    <a:pt x="437" y="937"/>
                  </a:lnTo>
                  <a:lnTo>
                    <a:pt x="441" y="933"/>
                  </a:lnTo>
                  <a:lnTo>
                    <a:pt x="445" y="937"/>
                  </a:lnTo>
                  <a:lnTo>
                    <a:pt x="449" y="941"/>
                  </a:lnTo>
                  <a:lnTo>
                    <a:pt x="453" y="941"/>
                  </a:lnTo>
                  <a:lnTo>
                    <a:pt x="457" y="945"/>
                  </a:lnTo>
                  <a:lnTo>
                    <a:pt x="461" y="949"/>
                  </a:lnTo>
                  <a:lnTo>
                    <a:pt x="465" y="953"/>
                  </a:lnTo>
                  <a:lnTo>
                    <a:pt x="469" y="957"/>
                  </a:lnTo>
                  <a:lnTo>
                    <a:pt x="473" y="957"/>
                  </a:lnTo>
                  <a:lnTo>
                    <a:pt x="477" y="957"/>
                  </a:lnTo>
                  <a:lnTo>
                    <a:pt x="481" y="961"/>
                  </a:lnTo>
                  <a:lnTo>
                    <a:pt x="485" y="961"/>
                  </a:lnTo>
                  <a:lnTo>
                    <a:pt x="489" y="965"/>
                  </a:lnTo>
                  <a:lnTo>
                    <a:pt x="493" y="965"/>
                  </a:lnTo>
                  <a:lnTo>
                    <a:pt x="497" y="965"/>
                  </a:lnTo>
                  <a:lnTo>
                    <a:pt x="501" y="965"/>
                  </a:lnTo>
                  <a:lnTo>
                    <a:pt x="505" y="965"/>
                  </a:lnTo>
                  <a:lnTo>
                    <a:pt x="509" y="965"/>
                  </a:lnTo>
                  <a:lnTo>
                    <a:pt x="513" y="965"/>
                  </a:lnTo>
                  <a:lnTo>
                    <a:pt x="517" y="965"/>
                  </a:lnTo>
                  <a:lnTo>
                    <a:pt x="521" y="965"/>
                  </a:lnTo>
                  <a:lnTo>
                    <a:pt x="525" y="969"/>
                  </a:lnTo>
                  <a:lnTo>
                    <a:pt x="529" y="969"/>
                  </a:lnTo>
                  <a:lnTo>
                    <a:pt x="534" y="969"/>
                  </a:lnTo>
                  <a:lnTo>
                    <a:pt x="538" y="969"/>
                  </a:lnTo>
                  <a:lnTo>
                    <a:pt x="542" y="969"/>
                  </a:lnTo>
                  <a:lnTo>
                    <a:pt x="546" y="969"/>
                  </a:lnTo>
                  <a:lnTo>
                    <a:pt x="550" y="974"/>
                  </a:lnTo>
                  <a:lnTo>
                    <a:pt x="554" y="974"/>
                  </a:lnTo>
                  <a:lnTo>
                    <a:pt x="558" y="974"/>
                  </a:lnTo>
                  <a:lnTo>
                    <a:pt x="562" y="974"/>
                  </a:lnTo>
                  <a:lnTo>
                    <a:pt x="566" y="974"/>
                  </a:lnTo>
                  <a:lnTo>
                    <a:pt x="570" y="974"/>
                  </a:lnTo>
                  <a:lnTo>
                    <a:pt x="574" y="974"/>
                  </a:lnTo>
                  <a:lnTo>
                    <a:pt x="578" y="974"/>
                  </a:lnTo>
                  <a:lnTo>
                    <a:pt x="582" y="974"/>
                  </a:lnTo>
                  <a:lnTo>
                    <a:pt x="586" y="974"/>
                  </a:lnTo>
                  <a:lnTo>
                    <a:pt x="590" y="974"/>
                  </a:lnTo>
                  <a:lnTo>
                    <a:pt x="594" y="974"/>
                  </a:lnTo>
                  <a:lnTo>
                    <a:pt x="598" y="974"/>
                  </a:lnTo>
                  <a:lnTo>
                    <a:pt x="602" y="974"/>
                  </a:lnTo>
                  <a:lnTo>
                    <a:pt x="606" y="974"/>
                  </a:lnTo>
                  <a:lnTo>
                    <a:pt x="610" y="974"/>
                  </a:lnTo>
                  <a:lnTo>
                    <a:pt x="614" y="974"/>
                  </a:lnTo>
                  <a:lnTo>
                    <a:pt x="618" y="974"/>
                  </a:lnTo>
                  <a:lnTo>
                    <a:pt x="622" y="974"/>
                  </a:lnTo>
                  <a:lnTo>
                    <a:pt x="626" y="978"/>
                  </a:lnTo>
                  <a:lnTo>
                    <a:pt x="631" y="978"/>
                  </a:lnTo>
                  <a:lnTo>
                    <a:pt x="635" y="978"/>
                  </a:lnTo>
                  <a:lnTo>
                    <a:pt x="639" y="974"/>
                  </a:lnTo>
                  <a:lnTo>
                    <a:pt x="643" y="974"/>
                  </a:lnTo>
                  <a:lnTo>
                    <a:pt x="647" y="974"/>
                  </a:lnTo>
                  <a:lnTo>
                    <a:pt x="651" y="978"/>
                  </a:lnTo>
                  <a:lnTo>
                    <a:pt x="655" y="978"/>
                  </a:lnTo>
                  <a:lnTo>
                    <a:pt x="659" y="978"/>
                  </a:lnTo>
                  <a:lnTo>
                    <a:pt x="663" y="978"/>
                  </a:lnTo>
                  <a:lnTo>
                    <a:pt x="667" y="978"/>
                  </a:lnTo>
                  <a:lnTo>
                    <a:pt x="671" y="978"/>
                  </a:lnTo>
                  <a:lnTo>
                    <a:pt x="675" y="978"/>
                  </a:lnTo>
                  <a:lnTo>
                    <a:pt x="679" y="978"/>
                  </a:lnTo>
                  <a:lnTo>
                    <a:pt x="683" y="978"/>
                  </a:lnTo>
                  <a:lnTo>
                    <a:pt x="687" y="978"/>
                  </a:lnTo>
                  <a:lnTo>
                    <a:pt x="691" y="978"/>
                  </a:lnTo>
                  <a:lnTo>
                    <a:pt x="695" y="978"/>
                  </a:lnTo>
                  <a:lnTo>
                    <a:pt x="699" y="978"/>
                  </a:lnTo>
                  <a:lnTo>
                    <a:pt x="703" y="978"/>
                  </a:lnTo>
                  <a:lnTo>
                    <a:pt x="707" y="978"/>
                  </a:lnTo>
                  <a:lnTo>
                    <a:pt x="711" y="978"/>
                  </a:lnTo>
                  <a:lnTo>
                    <a:pt x="715" y="978"/>
                  </a:lnTo>
                  <a:lnTo>
                    <a:pt x="719" y="978"/>
                  </a:lnTo>
                  <a:lnTo>
                    <a:pt x="723" y="978"/>
                  </a:lnTo>
                  <a:lnTo>
                    <a:pt x="728" y="978"/>
                  </a:lnTo>
                  <a:lnTo>
                    <a:pt x="732" y="978"/>
                  </a:lnTo>
                  <a:lnTo>
                    <a:pt x="736" y="978"/>
                  </a:lnTo>
                  <a:lnTo>
                    <a:pt x="740" y="978"/>
                  </a:lnTo>
                  <a:lnTo>
                    <a:pt x="744" y="978"/>
                  </a:lnTo>
                  <a:lnTo>
                    <a:pt x="748" y="978"/>
                  </a:lnTo>
                  <a:lnTo>
                    <a:pt x="752" y="978"/>
                  </a:lnTo>
                  <a:lnTo>
                    <a:pt x="756" y="978"/>
                  </a:lnTo>
                  <a:lnTo>
                    <a:pt x="760" y="978"/>
                  </a:lnTo>
                  <a:lnTo>
                    <a:pt x="764" y="978"/>
                  </a:lnTo>
                  <a:lnTo>
                    <a:pt x="768" y="978"/>
                  </a:lnTo>
                  <a:lnTo>
                    <a:pt x="772" y="978"/>
                  </a:lnTo>
                  <a:lnTo>
                    <a:pt x="776" y="978"/>
                  </a:lnTo>
                  <a:lnTo>
                    <a:pt x="780" y="978"/>
                  </a:lnTo>
                  <a:lnTo>
                    <a:pt x="784" y="978"/>
                  </a:lnTo>
                  <a:lnTo>
                    <a:pt x="788" y="978"/>
                  </a:lnTo>
                  <a:lnTo>
                    <a:pt x="792" y="978"/>
                  </a:lnTo>
                  <a:lnTo>
                    <a:pt x="796" y="978"/>
                  </a:lnTo>
                  <a:lnTo>
                    <a:pt x="800" y="978"/>
                  </a:lnTo>
                  <a:lnTo>
                    <a:pt x="804" y="978"/>
                  </a:lnTo>
                  <a:lnTo>
                    <a:pt x="808" y="978"/>
                  </a:lnTo>
                  <a:lnTo>
                    <a:pt x="812" y="978"/>
                  </a:lnTo>
                  <a:lnTo>
                    <a:pt x="816" y="978"/>
                  </a:lnTo>
                  <a:lnTo>
                    <a:pt x="820" y="978"/>
                  </a:lnTo>
                  <a:lnTo>
                    <a:pt x="825" y="978"/>
                  </a:lnTo>
                  <a:lnTo>
                    <a:pt x="829" y="978"/>
                  </a:lnTo>
                  <a:lnTo>
                    <a:pt x="833" y="978"/>
                  </a:lnTo>
                  <a:lnTo>
                    <a:pt x="837" y="978"/>
                  </a:lnTo>
                  <a:lnTo>
                    <a:pt x="841" y="978"/>
                  </a:lnTo>
                  <a:lnTo>
                    <a:pt x="845" y="978"/>
                  </a:lnTo>
                  <a:lnTo>
                    <a:pt x="849" y="978"/>
                  </a:lnTo>
                  <a:lnTo>
                    <a:pt x="853" y="978"/>
                  </a:lnTo>
                  <a:lnTo>
                    <a:pt x="857" y="978"/>
                  </a:lnTo>
                  <a:lnTo>
                    <a:pt x="861" y="978"/>
                  </a:lnTo>
                  <a:lnTo>
                    <a:pt x="865" y="978"/>
                  </a:lnTo>
                  <a:lnTo>
                    <a:pt x="869" y="978"/>
                  </a:lnTo>
                  <a:lnTo>
                    <a:pt x="873" y="978"/>
                  </a:lnTo>
                  <a:lnTo>
                    <a:pt x="877" y="978"/>
                  </a:lnTo>
                  <a:lnTo>
                    <a:pt x="881" y="978"/>
                  </a:lnTo>
                  <a:lnTo>
                    <a:pt x="885" y="978"/>
                  </a:lnTo>
                  <a:lnTo>
                    <a:pt x="889" y="978"/>
                  </a:lnTo>
                  <a:lnTo>
                    <a:pt x="893" y="978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3" y="978"/>
                  </a:lnTo>
                  <a:lnTo>
                    <a:pt x="917" y="978"/>
                  </a:lnTo>
                  <a:lnTo>
                    <a:pt x="922" y="978"/>
                  </a:lnTo>
                  <a:lnTo>
                    <a:pt x="926" y="978"/>
                  </a:lnTo>
                  <a:lnTo>
                    <a:pt x="930" y="978"/>
                  </a:lnTo>
                  <a:lnTo>
                    <a:pt x="934" y="978"/>
                  </a:lnTo>
                  <a:lnTo>
                    <a:pt x="938" y="978"/>
                  </a:lnTo>
                  <a:lnTo>
                    <a:pt x="942" y="978"/>
                  </a:lnTo>
                  <a:lnTo>
                    <a:pt x="946" y="978"/>
                  </a:lnTo>
                  <a:lnTo>
                    <a:pt x="950" y="978"/>
                  </a:lnTo>
                  <a:lnTo>
                    <a:pt x="954" y="978"/>
                  </a:lnTo>
                  <a:lnTo>
                    <a:pt x="958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0" y="978"/>
                  </a:lnTo>
                  <a:lnTo>
                    <a:pt x="1014" y="978"/>
                  </a:lnTo>
                  <a:lnTo>
                    <a:pt x="1019" y="969"/>
                  </a:lnTo>
                  <a:lnTo>
                    <a:pt x="1023" y="953"/>
                  </a:lnTo>
                  <a:lnTo>
                    <a:pt x="1027" y="941"/>
                  </a:lnTo>
                  <a:lnTo>
                    <a:pt x="1031" y="978"/>
                  </a:lnTo>
                  <a:lnTo>
                    <a:pt x="0" y="978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452"/>
            <p:cNvSpPr>
              <a:spLocks/>
            </p:cNvSpPr>
            <p:nvPr/>
          </p:nvSpPr>
          <p:spPr bwMode="auto">
            <a:xfrm>
              <a:off x="4365022" y="5265741"/>
              <a:ext cx="1222772" cy="1164432"/>
            </a:xfrm>
            <a:custGeom>
              <a:avLst/>
              <a:gdLst>
                <a:gd name="T0" fmla="*/ 8 w 1027"/>
                <a:gd name="T1" fmla="*/ 929 h 978"/>
                <a:gd name="T2" fmla="*/ 28 w 1027"/>
                <a:gd name="T3" fmla="*/ 925 h 978"/>
                <a:gd name="T4" fmla="*/ 49 w 1027"/>
                <a:gd name="T5" fmla="*/ 917 h 978"/>
                <a:gd name="T6" fmla="*/ 69 w 1027"/>
                <a:gd name="T7" fmla="*/ 868 h 978"/>
                <a:gd name="T8" fmla="*/ 89 w 1027"/>
                <a:gd name="T9" fmla="*/ 824 h 978"/>
                <a:gd name="T10" fmla="*/ 109 w 1027"/>
                <a:gd name="T11" fmla="*/ 780 h 978"/>
                <a:gd name="T12" fmla="*/ 129 w 1027"/>
                <a:gd name="T13" fmla="*/ 674 h 978"/>
                <a:gd name="T14" fmla="*/ 150 w 1027"/>
                <a:gd name="T15" fmla="*/ 557 h 978"/>
                <a:gd name="T16" fmla="*/ 170 w 1027"/>
                <a:gd name="T17" fmla="*/ 501 h 978"/>
                <a:gd name="T18" fmla="*/ 190 w 1027"/>
                <a:gd name="T19" fmla="*/ 355 h 978"/>
                <a:gd name="T20" fmla="*/ 210 w 1027"/>
                <a:gd name="T21" fmla="*/ 287 h 978"/>
                <a:gd name="T22" fmla="*/ 230 w 1027"/>
                <a:gd name="T23" fmla="*/ 202 h 978"/>
                <a:gd name="T24" fmla="*/ 251 w 1027"/>
                <a:gd name="T25" fmla="*/ 76 h 978"/>
                <a:gd name="T26" fmla="*/ 271 w 1027"/>
                <a:gd name="T27" fmla="*/ 0 h 978"/>
                <a:gd name="T28" fmla="*/ 291 w 1027"/>
                <a:gd name="T29" fmla="*/ 141 h 978"/>
                <a:gd name="T30" fmla="*/ 311 w 1027"/>
                <a:gd name="T31" fmla="*/ 287 h 978"/>
                <a:gd name="T32" fmla="*/ 331 w 1027"/>
                <a:gd name="T33" fmla="*/ 476 h 978"/>
                <a:gd name="T34" fmla="*/ 352 w 1027"/>
                <a:gd name="T35" fmla="*/ 602 h 978"/>
                <a:gd name="T36" fmla="*/ 372 w 1027"/>
                <a:gd name="T37" fmla="*/ 727 h 978"/>
                <a:gd name="T38" fmla="*/ 392 w 1027"/>
                <a:gd name="T39" fmla="*/ 820 h 978"/>
                <a:gd name="T40" fmla="*/ 412 w 1027"/>
                <a:gd name="T41" fmla="*/ 872 h 978"/>
                <a:gd name="T42" fmla="*/ 432 w 1027"/>
                <a:gd name="T43" fmla="*/ 917 h 978"/>
                <a:gd name="T44" fmla="*/ 453 w 1027"/>
                <a:gd name="T45" fmla="*/ 937 h 978"/>
                <a:gd name="T46" fmla="*/ 473 w 1027"/>
                <a:gd name="T47" fmla="*/ 953 h 978"/>
                <a:gd name="T48" fmla="*/ 493 w 1027"/>
                <a:gd name="T49" fmla="*/ 957 h 978"/>
                <a:gd name="T50" fmla="*/ 513 w 1027"/>
                <a:gd name="T51" fmla="*/ 961 h 978"/>
                <a:gd name="T52" fmla="*/ 534 w 1027"/>
                <a:gd name="T53" fmla="*/ 965 h 978"/>
                <a:gd name="T54" fmla="*/ 554 w 1027"/>
                <a:gd name="T55" fmla="*/ 969 h 978"/>
                <a:gd name="T56" fmla="*/ 574 w 1027"/>
                <a:gd name="T57" fmla="*/ 974 h 978"/>
                <a:gd name="T58" fmla="*/ 594 w 1027"/>
                <a:gd name="T59" fmla="*/ 974 h 978"/>
                <a:gd name="T60" fmla="*/ 614 w 1027"/>
                <a:gd name="T61" fmla="*/ 974 h 978"/>
                <a:gd name="T62" fmla="*/ 635 w 1027"/>
                <a:gd name="T63" fmla="*/ 974 h 978"/>
                <a:gd name="T64" fmla="*/ 655 w 1027"/>
                <a:gd name="T65" fmla="*/ 978 h 978"/>
                <a:gd name="T66" fmla="*/ 675 w 1027"/>
                <a:gd name="T67" fmla="*/ 978 h 978"/>
                <a:gd name="T68" fmla="*/ 695 w 1027"/>
                <a:gd name="T69" fmla="*/ 978 h 978"/>
                <a:gd name="T70" fmla="*/ 715 w 1027"/>
                <a:gd name="T71" fmla="*/ 978 h 978"/>
                <a:gd name="T72" fmla="*/ 736 w 1027"/>
                <a:gd name="T73" fmla="*/ 978 h 978"/>
                <a:gd name="T74" fmla="*/ 756 w 1027"/>
                <a:gd name="T75" fmla="*/ 978 h 978"/>
                <a:gd name="T76" fmla="*/ 776 w 1027"/>
                <a:gd name="T77" fmla="*/ 978 h 978"/>
                <a:gd name="T78" fmla="*/ 796 w 1027"/>
                <a:gd name="T79" fmla="*/ 978 h 978"/>
                <a:gd name="T80" fmla="*/ 816 w 1027"/>
                <a:gd name="T81" fmla="*/ 978 h 978"/>
                <a:gd name="T82" fmla="*/ 837 w 1027"/>
                <a:gd name="T83" fmla="*/ 978 h 978"/>
                <a:gd name="T84" fmla="*/ 857 w 1027"/>
                <a:gd name="T85" fmla="*/ 978 h 978"/>
                <a:gd name="T86" fmla="*/ 877 w 1027"/>
                <a:gd name="T87" fmla="*/ 978 h 978"/>
                <a:gd name="T88" fmla="*/ 897 w 1027"/>
                <a:gd name="T89" fmla="*/ 978 h 978"/>
                <a:gd name="T90" fmla="*/ 917 w 1027"/>
                <a:gd name="T91" fmla="*/ 978 h 978"/>
                <a:gd name="T92" fmla="*/ 938 w 1027"/>
                <a:gd name="T93" fmla="*/ 978 h 978"/>
                <a:gd name="T94" fmla="*/ 958 w 1027"/>
                <a:gd name="T95" fmla="*/ 978 h 978"/>
                <a:gd name="T96" fmla="*/ 978 w 1027"/>
                <a:gd name="T97" fmla="*/ 978 h 978"/>
                <a:gd name="T98" fmla="*/ 998 w 1027"/>
                <a:gd name="T99" fmla="*/ 978 h 978"/>
                <a:gd name="T100" fmla="*/ 1019 w 1027"/>
                <a:gd name="T101" fmla="*/ 97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7" h="978">
                  <a:moveTo>
                    <a:pt x="0" y="978"/>
                  </a:moveTo>
                  <a:lnTo>
                    <a:pt x="0" y="695"/>
                  </a:lnTo>
                  <a:lnTo>
                    <a:pt x="0" y="800"/>
                  </a:lnTo>
                  <a:lnTo>
                    <a:pt x="4" y="893"/>
                  </a:lnTo>
                  <a:lnTo>
                    <a:pt x="8" y="929"/>
                  </a:lnTo>
                  <a:lnTo>
                    <a:pt x="12" y="933"/>
                  </a:lnTo>
                  <a:lnTo>
                    <a:pt x="16" y="933"/>
                  </a:lnTo>
                  <a:lnTo>
                    <a:pt x="20" y="933"/>
                  </a:lnTo>
                  <a:lnTo>
                    <a:pt x="24" y="933"/>
                  </a:lnTo>
                  <a:lnTo>
                    <a:pt x="28" y="925"/>
                  </a:lnTo>
                  <a:lnTo>
                    <a:pt x="32" y="917"/>
                  </a:lnTo>
                  <a:lnTo>
                    <a:pt x="36" y="913"/>
                  </a:lnTo>
                  <a:lnTo>
                    <a:pt x="40" y="913"/>
                  </a:lnTo>
                  <a:lnTo>
                    <a:pt x="44" y="913"/>
                  </a:lnTo>
                  <a:lnTo>
                    <a:pt x="49" y="917"/>
                  </a:lnTo>
                  <a:lnTo>
                    <a:pt x="53" y="913"/>
                  </a:lnTo>
                  <a:lnTo>
                    <a:pt x="57" y="897"/>
                  </a:lnTo>
                  <a:lnTo>
                    <a:pt x="61" y="881"/>
                  </a:lnTo>
                  <a:lnTo>
                    <a:pt x="65" y="872"/>
                  </a:lnTo>
                  <a:lnTo>
                    <a:pt x="69" y="868"/>
                  </a:lnTo>
                  <a:lnTo>
                    <a:pt x="73" y="881"/>
                  </a:lnTo>
                  <a:lnTo>
                    <a:pt x="77" y="881"/>
                  </a:lnTo>
                  <a:lnTo>
                    <a:pt x="81" y="864"/>
                  </a:lnTo>
                  <a:lnTo>
                    <a:pt x="85" y="840"/>
                  </a:lnTo>
                  <a:lnTo>
                    <a:pt x="89" y="824"/>
                  </a:lnTo>
                  <a:lnTo>
                    <a:pt x="93" y="808"/>
                  </a:lnTo>
                  <a:lnTo>
                    <a:pt x="97" y="776"/>
                  </a:lnTo>
                  <a:lnTo>
                    <a:pt x="101" y="747"/>
                  </a:lnTo>
                  <a:lnTo>
                    <a:pt x="105" y="767"/>
                  </a:lnTo>
                  <a:lnTo>
                    <a:pt x="109" y="780"/>
                  </a:lnTo>
                  <a:lnTo>
                    <a:pt x="113" y="767"/>
                  </a:lnTo>
                  <a:lnTo>
                    <a:pt x="117" y="759"/>
                  </a:lnTo>
                  <a:lnTo>
                    <a:pt x="121" y="731"/>
                  </a:lnTo>
                  <a:lnTo>
                    <a:pt x="125" y="699"/>
                  </a:lnTo>
                  <a:lnTo>
                    <a:pt x="129" y="674"/>
                  </a:lnTo>
                  <a:lnTo>
                    <a:pt x="133" y="654"/>
                  </a:lnTo>
                  <a:lnTo>
                    <a:pt x="137" y="642"/>
                  </a:lnTo>
                  <a:lnTo>
                    <a:pt x="141" y="618"/>
                  </a:lnTo>
                  <a:lnTo>
                    <a:pt x="146" y="594"/>
                  </a:lnTo>
                  <a:lnTo>
                    <a:pt x="150" y="557"/>
                  </a:lnTo>
                  <a:lnTo>
                    <a:pt x="154" y="565"/>
                  </a:lnTo>
                  <a:lnTo>
                    <a:pt x="158" y="577"/>
                  </a:lnTo>
                  <a:lnTo>
                    <a:pt x="162" y="549"/>
                  </a:lnTo>
                  <a:lnTo>
                    <a:pt x="166" y="501"/>
                  </a:lnTo>
                  <a:lnTo>
                    <a:pt x="170" y="501"/>
                  </a:lnTo>
                  <a:lnTo>
                    <a:pt x="174" y="493"/>
                  </a:lnTo>
                  <a:lnTo>
                    <a:pt x="178" y="468"/>
                  </a:lnTo>
                  <a:lnTo>
                    <a:pt x="182" y="420"/>
                  </a:lnTo>
                  <a:lnTo>
                    <a:pt x="186" y="400"/>
                  </a:lnTo>
                  <a:lnTo>
                    <a:pt x="190" y="355"/>
                  </a:lnTo>
                  <a:lnTo>
                    <a:pt x="194" y="311"/>
                  </a:lnTo>
                  <a:lnTo>
                    <a:pt x="198" y="291"/>
                  </a:lnTo>
                  <a:lnTo>
                    <a:pt x="202" y="274"/>
                  </a:lnTo>
                  <a:lnTo>
                    <a:pt x="206" y="270"/>
                  </a:lnTo>
                  <a:lnTo>
                    <a:pt x="210" y="287"/>
                  </a:lnTo>
                  <a:lnTo>
                    <a:pt x="214" y="278"/>
                  </a:lnTo>
                  <a:lnTo>
                    <a:pt x="218" y="206"/>
                  </a:lnTo>
                  <a:lnTo>
                    <a:pt x="222" y="137"/>
                  </a:lnTo>
                  <a:lnTo>
                    <a:pt x="226" y="169"/>
                  </a:lnTo>
                  <a:lnTo>
                    <a:pt x="230" y="202"/>
                  </a:lnTo>
                  <a:lnTo>
                    <a:pt x="234" y="177"/>
                  </a:lnTo>
                  <a:lnTo>
                    <a:pt x="238" y="121"/>
                  </a:lnTo>
                  <a:lnTo>
                    <a:pt x="243" y="84"/>
                  </a:lnTo>
                  <a:lnTo>
                    <a:pt x="247" y="60"/>
                  </a:lnTo>
                  <a:lnTo>
                    <a:pt x="251" y="76"/>
                  </a:lnTo>
                  <a:lnTo>
                    <a:pt x="255" y="56"/>
                  </a:lnTo>
                  <a:lnTo>
                    <a:pt x="259" y="93"/>
                  </a:lnTo>
                  <a:lnTo>
                    <a:pt x="263" y="133"/>
                  </a:lnTo>
                  <a:lnTo>
                    <a:pt x="267" y="44"/>
                  </a:lnTo>
                  <a:lnTo>
                    <a:pt x="271" y="0"/>
                  </a:lnTo>
                  <a:lnTo>
                    <a:pt x="275" y="36"/>
                  </a:lnTo>
                  <a:lnTo>
                    <a:pt x="279" y="84"/>
                  </a:lnTo>
                  <a:lnTo>
                    <a:pt x="283" y="117"/>
                  </a:lnTo>
                  <a:lnTo>
                    <a:pt x="287" y="129"/>
                  </a:lnTo>
                  <a:lnTo>
                    <a:pt x="291" y="141"/>
                  </a:lnTo>
                  <a:lnTo>
                    <a:pt x="295" y="177"/>
                  </a:lnTo>
                  <a:lnTo>
                    <a:pt x="299" y="238"/>
                  </a:lnTo>
                  <a:lnTo>
                    <a:pt x="303" y="287"/>
                  </a:lnTo>
                  <a:lnTo>
                    <a:pt x="307" y="282"/>
                  </a:lnTo>
                  <a:lnTo>
                    <a:pt x="311" y="287"/>
                  </a:lnTo>
                  <a:lnTo>
                    <a:pt x="315" y="331"/>
                  </a:lnTo>
                  <a:lnTo>
                    <a:pt x="319" y="347"/>
                  </a:lnTo>
                  <a:lnTo>
                    <a:pt x="323" y="339"/>
                  </a:lnTo>
                  <a:lnTo>
                    <a:pt x="327" y="404"/>
                  </a:lnTo>
                  <a:lnTo>
                    <a:pt x="331" y="476"/>
                  </a:lnTo>
                  <a:lnTo>
                    <a:pt x="335" y="501"/>
                  </a:lnTo>
                  <a:lnTo>
                    <a:pt x="340" y="509"/>
                  </a:lnTo>
                  <a:lnTo>
                    <a:pt x="344" y="545"/>
                  </a:lnTo>
                  <a:lnTo>
                    <a:pt x="348" y="590"/>
                  </a:lnTo>
                  <a:lnTo>
                    <a:pt x="352" y="602"/>
                  </a:lnTo>
                  <a:lnTo>
                    <a:pt x="356" y="582"/>
                  </a:lnTo>
                  <a:lnTo>
                    <a:pt x="360" y="614"/>
                  </a:lnTo>
                  <a:lnTo>
                    <a:pt x="364" y="666"/>
                  </a:lnTo>
                  <a:lnTo>
                    <a:pt x="368" y="695"/>
                  </a:lnTo>
                  <a:lnTo>
                    <a:pt x="372" y="727"/>
                  </a:lnTo>
                  <a:lnTo>
                    <a:pt x="376" y="763"/>
                  </a:lnTo>
                  <a:lnTo>
                    <a:pt x="380" y="792"/>
                  </a:lnTo>
                  <a:lnTo>
                    <a:pt x="384" y="804"/>
                  </a:lnTo>
                  <a:lnTo>
                    <a:pt x="388" y="808"/>
                  </a:lnTo>
                  <a:lnTo>
                    <a:pt x="392" y="820"/>
                  </a:lnTo>
                  <a:lnTo>
                    <a:pt x="396" y="836"/>
                  </a:lnTo>
                  <a:lnTo>
                    <a:pt x="400" y="848"/>
                  </a:lnTo>
                  <a:lnTo>
                    <a:pt x="404" y="852"/>
                  </a:lnTo>
                  <a:lnTo>
                    <a:pt x="408" y="856"/>
                  </a:lnTo>
                  <a:lnTo>
                    <a:pt x="412" y="872"/>
                  </a:lnTo>
                  <a:lnTo>
                    <a:pt x="416" y="889"/>
                  </a:lnTo>
                  <a:lnTo>
                    <a:pt x="420" y="897"/>
                  </a:lnTo>
                  <a:lnTo>
                    <a:pt x="424" y="905"/>
                  </a:lnTo>
                  <a:lnTo>
                    <a:pt x="428" y="913"/>
                  </a:lnTo>
                  <a:lnTo>
                    <a:pt x="432" y="917"/>
                  </a:lnTo>
                  <a:lnTo>
                    <a:pt x="437" y="921"/>
                  </a:lnTo>
                  <a:lnTo>
                    <a:pt x="441" y="925"/>
                  </a:lnTo>
                  <a:lnTo>
                    <a:pt x="445" y="929"/>
                  </a:lnTo>
                  <a:lnTo>
                    <a:pt x="449" y="933"/>
                  </a:lnTo>
                  <a:lnTo>
                    <a:pt x="453" y="937"/>
                  </a:lnTo>
                  <a:lnTo>
                    <a:pt x="457" y="941"/>
                  </a:lnTo>
                  <a:lnTo>
                    <a:pt x="461" y="941"/>
                  </a:lnTo>
                  <a:lnTo>
                    <a:pt x="465" y="945"/>
                  </a:lnTo>
                  <a:lnTo>
                    <a:pt x="469" y="949"/>
                  </a:lnTo>
                  <a:lnTo>
                    <a:pt x="473" y="953"/>
                  </a:lnTo>
                  <a:lnTo>
                    <a:pt x="477" y="953"/>
                  </a:lnTo>
                  <a:lnTo>
                    <a:pt x="481" y="957"/>
                  </a:lnTo>
                  <a:lnTo>
                    <a:pt x="485" y="957"/>
                  </a:lnTo>
                  <a:lnTo>
                    <a:pt x="489" y="957"/>
                  </a:lnTo>
                  <a:lnTo>
                    <a:pt x="493" y="957"/>
                  </a:lnTo>
                  <a:lnTo>
                    <a:pt x="497" y="957"/>
                  </a:lnTo>
                  <a:lnTo>
                    <a:pt x="501" y="957"/>
                  </a:lnTo>
                  <a:lnTo>
                    <a:pt x="505" y="961"/>
                  </a:lnTo>
                  <a:lnTo>
                    <a:pt x="509" y="961"/>
                  </a:lnTo>
                  <a:lnTo>
                    <a:pt x="513" y="961"/>
                  </a:lnTo>
                  <a:lnTo>
                    <a:pt x="517" y="961"/>
                  </a:lnTo>
                  <a:lnTo>
                    <a:pt x="521" y="961"/>
                  </a:lnTo>
                  <a:lnTo>
                    <a:pt x="525" y="965"/>
                  </a:lnTo>
                  <a:lnTo>
                    <a:pt x="529" y="965"/>
                  </a:lnTo>
                  <a:lnTo>
                    <a:pt x="534" y="965"/>
                  </a:lnTo>
                  <a:lnTo>
                    <a:pt x="538" y="965"/>
                  </a:lnTo>
                  <a:lnTo>
                    <a:pt x="542" y="965"/>
                  </a:lnTo>
                  <a:lnTo>
                    <a:pt x="546" y="965"/>
                  </a:lnTo>
                  <a:lnTo>
                    <a:pt x="550" y="965"/>
                  </a:lnTo>
                  <a:lnTo>
                    <a:pt x="554" y="969"/>
                  </a:lnTo>
                  <a:lnTo>
                    <a:pt x="558" y="969"/>
                  </a:lnTo>
                  <a:lnTo>
                    <a:pt x="562" y="969"/>
                  </a:lnTo>
                  <a:lnTo>
                    <a:pt x="566" y="969"/>
                  </a:lnTo>
                  <a:lnTo>
                    <a:pt x="570" y="969"/>
                  </a:lnTo>
                  <a:lnTo>
                    <a:pt x="574" y="974"/>
                  </a:lnTo>
                  <a:lnTo>
                    <a:pt x="578" y="974"/>
                  </a:lnTo>
                  <a:lnTo>
                    <a:pt x="582" y="974"/>
                  </a:lnTo>
                  <a:lnTo>
                    <a:pt x="586" y="974"/>
                  </a:lnTo>
                  <a:lnTo>
                    <a:pt x="590" y="974"/>
                  </a:lnTo>
                  <a:lnTo>
                    <a:pt x="594" y="974"/>
                  </a:lnTo>
                  <a:lnTo>
                    <a:pt x="598" y="974"/>
                  </a:lnTo>
                  <a:lnTo>
                    <a:pt x="602" y="974"/>
                  </a:lnTo>
                  <a:lnTo>
                    <a:pt x="606" y="974"/>
                  </a:lnTo>
                  <a:lnTo>
                    <a:pt x="610" y="974"/>
                  </a:lnTo>
                  <a:lnTo>
                    <a:pt x="614" y="974"/>
                  </a:lnTo>
                  <a:lnTo>
                    <a:pt x="618" y="974"/>
                  </a:lnTo>
                  <a:lnTo>
                    <a:pt x="622" y="974"/>
                  </a:lnTo>
                  <a:lnTo>
                    <a:pt x="626" y="974"/>
                  </a:lnTo>
                  <a:lnTo>
                    <a:pt x="631" y="974"/>
                  </a:lnTo>
                  <a:lnTo>
                    <a:pt x="635" y="974"/>
                  </a:lnTo>
                  <a:lnTo>
                    <a:pt x="639" y="974"/>
                  </a:lnTo>
                  <a:lnTo>
                    <a:pt x="643" y="974"/>
                  </a:lnTo>
                  <a:lnTo>
                    <a:pt x="647" y="978"/>
                  </a:lnTo>
                  <a:lnTo>
                    <a:pt x="651" y="978"/>
                  </a:lnTo>
                  <a:lnTo>
                    <a:pt x="655" y="978"/>
                  </a:lnTo>
                  <a:lnTo>
                    <a:pt x="659" y="978"/>
                  </a:lnTo>
                  <a:lnTo>
                    <a:pt x="663" y="978"/>
                  </a:lnTo>
                  <a:lnTo>
                    <a:pt x="667" y="978"/>
                  </a:lnTo>
                  <a:lnTo>
                    <a:pt x="671" y="978"/>
                  </a:lnTo>
                  <a:lnTo>
                    <a:pt x="675" y="978"/>
                  </a:lnTo>
                  <a:lnTo>
                    <a:pt x="679" y="978"/>
                  </a:lnTo>
                  <a:lnTo>
                    <a:pt x="683" y="978"/>
                  </a:lnTo>
                  <a:lnTo>
                    <a:pt x="687" y="978"/>
                  </a:lnTo>
                  <a:lnTo>
                    <a:pt x="691" y="978"/>
                  </a:lnTo>
                  <a:lnTo>
                    <a:pt x="695" y="978"/>
                  </a:lnTo>
                  <a:lnTo>
                    <a:pt x="699" y="978"/>
                  </a:lnTo>
                  <a:lnTo>
                    <a:pt x="703" y="978"/>
                  </a:lnTo>
                  <a:lnTo>
                    <a:pt x="707" y="978"/>
                  </a:lnTo>
                  <a:lnTo>
                    <a:pt x="711" y="978"/>
                  </a:lnTo>
                  <a:lnTo>
                    <a:pt x="715" y="978"/>
                  </a:lnTo>
                  <a:lnTo>
                    <a:pt x="719" y="978"/>
                  </a:lnTo>
                  <a:lnTo>
                    <a:pt x="723" y="978"/>
                  </a:lnTo>
                  <a:lnTo>
                    <a:pt x="728" y="978"/>
                  </a:lnTo>
                  <a:lnTo>
                    <a:pt x="732" y="978"/>
                  </a:lnTo>
                  <a:lnTo>
                    <a:pt x="736" y="978"/>
                  </a:lnTo>
                  <a:lnTo>
                    <a:pt x="740" y="978"/>
                  </a:lnTo>
                  <a:lnTo>
                    <a:pt x="744" y="978"/>
                  </a:lnTo>
                  <a:lnTo>
                    <a:pt x="748" y="978"/>
                  </a:lnTo>
                  <a:lnTo>
                    <a:pt x="752" y="978"/>
                  </a:lnTo>
                  <a:lnTo>
                    <a:pt x="756" y="978"/>
                  </a:lnTo>
                  <a:lnTo>
                    <a:pt x="760" y="978"/>
                  </a:lnTo>
                  <a:lnTo>
                    <a:pt x="764" y="978"/>
                  </a:lnTo>
                  <a:lnTo>
                    <a:pt x="768" y="978"/>
                  </a:lnTo>
                  <a:lnTo>
                    <a:pt x="772" y="978"/>
                  </a:lnTo>
                  <a:lnTo>
                    <a:pt x="776" y="978"/>
                  </a:lnTo>
                  <a:lnTo>
                    <a:pt x="780" y="978"/>
                  </a:lnTo>
                  <a:lnTo>
                    <a:pt x="784" y="978"/>
                  </a:lnTo>
                  <a:lnTo>
                    <a:pt x="788" y="978"/>
                  </a:lnTo>
                  <a:lnTo>
                    <a:pt x="792" y="978"/>
                  </a:lnTo>
                  <a:lnTo>
                    <a:pt x="796" y="978"/>
                  </a:lnTo>
                  <a:lnTo>
                    <a:pt x="800" y="978"/>
                  </a:lnTo>
                  <a:lnTo>
                    <a:pt x="804" y="978"/>
                  </a:lnTo>
                  <a:lnTo>
                    <a:pt x="808" y="978"/>
                  </a:lnTo>
                  <a:lnTo>
                    <a:pt x="812" y="978"/>
                  </a:lnTo>
                  <a:lnTo>
                    <a:pt x="816" y="978"/>
                  </a:lnTo>
                  <a:lnTo>
                    <a:pt x="820" y="978"/>
                  </a:lnTo>
                  <a:lnTo>
                    <a:pt x="825" y="978"/>
                  </a:lnTo>
                  <a:lnTo>
                    <a:pt x="829" y="978"/>
                  </a:lnTo>
                  <a:lnTo>
                    <a:pt x="833" y="978"/>
                  </a:lnTo>
                  <a:lnTo>
                    <a:pt x="837" y="978"/>
                  </a:lnTo>
                  <a:lnTo>
                    <a:pt x="841" y="978"/>
                  </a:lnTo>
                  <a:lnTo>
                    <a:pt x="845" y="978"/>
                  </a:lnTo>
                  <a:lnTo>
                    <a:pt x="849" y="978"/>
                  </a:lnTo>
                  <a:lnTo>
                    <a:pt x="853" y="978"/>
                  </a:lnTo>
                  <a:lnTo>
                    <a:pt x="857" y="978"/>
                  </a:lnTo>
                  <a:lnTo>
                    <a:pt x="861" y="978"/>
                  </a:lnTo>
                  <a:lnTo>
                    <a:pt x="865" y="978"/>
                  </a:lnTo>
                  <a:lnTo>
                    <a:pt x="869" y="978"/>
                  </a:lnTo>
                  <a:lnTo>
                    <a:pt x="873" y="978"/>
                  </a:lnTo>
                  <a:lnTo>
                    <a:pt x="877" y="978"/>
                  </a:lnTo>
                  <a:lnTo>
                    <a:pt x="881" y="978"/>
                  </a:lnTo>
                  <a:lnTo>
                    <a:pt x="885" y="978"/>
                  </a:lnTo>
                  <a:lnTo>
                    <a:pt x="889" y="978"/>
                  </a:lnTo>
                  <a:lnTo>
                    <a:pt x="893" y="978"/>
                  </a:lnTo>
                  <a:lnTo>
                    <a:pt x="897" y="978"/>
                  </a:lnTo>
                  <a:lnTo>
                    <a:pt x="901" y="978"/>
                  </a:lnTo>
                  <a:lnTo>
                    <a:pt x="905" y="978"/>
                  </a:lnTo>
                  <a:lnTo>
                    <a:pt x="909" y="978"/>
                  </a:lnTo>
                  <a:lnTo>
                    <a:pt x="913" y="978"/>
                  </a:lnTo>
                  <a:lnTo>
                    <a:pt x="917" y="978"/>
                  </a:lnTo>
                  <a:lnTo>
                    <a:pt x="922" y="978"/>
                  </a:lnTo>
                  <a:lnTo>
                    <a:pt x="926" y="978"/>
                  </a:lnTo>
                  <a:lnTo>
                    <a:pt x="930" y="978"/>
                  </a:lnTo>
                  <a:lnTo>
                    <a:pt x="934" y="978"/>
                  </a:lnTo>
                  <a:lnTo>
                    <a:pt x="938" y="978"/>
                  </a:lnTo>
                  <a:lnTo>
                    <a:pt x="942" y="978"/>
                  </a:lnTo>
                  <a:lnTo>
                    <a:pt x="946" y="978"/>
                  </a:lnTo>
                  <a:lnTo>
                    <a:pt x="950" y="978"/>
                  </a:lnTo>
                  <a:lnTo>
                    <a:pt x="954" y="978"/>
                  </a:lnTo>
                  <a:lnTo>
                    <a:pt x="958" y="978"/>
                  </a:lnTo>
                  <a:lnTo>
                    <a:pt x="962" y="978"/>
                  </a:lnTo>
                  <a:lnTo>
                    <a:pt x="966" y="978"/>
                  </a:lnTo>
                  <a:lnTo>
                    <a:pt x="970" y="978"/>
                  </a:lnTo>
                  <a:lnTo>
                    <a:pt x="974" y="978"/>
                  </a:lnTo>
                  <a:lnTo>
                    <a:pt x="978" y="978"/>
                  </a:lnTo>
                  <a:lnTo>
                    <a:pt x="982" y="978"/>
                  </a:lnTo>
                  <a:lnTo>
                    <a:pt x="986" y="978"/>
                  </a:lnTo>
                  <a:lnTo>
                    <a:pt x="990" y="978"/>
                  </a:lnTo>
                  <a:lnTo>
                    <a:pt x="994" y="978"/>
                  </a:lnTo>
                  <a:lnTo>
                    <a:pt x="998" y="978"/>
                  </a:lnTo>
                  <a:lnTo>
                    <a:pt x="1002" y="978"/>
                  </a:lnTo>
                  <a:lnTo>
                    <a:pt x="1006" y="978"/>
                  </a:lnTo>
                  <a:lnTo>
                    <a:pt x="1010" y="978"/>
                  </a:lnTo>
                  <a:lnTo>
                    <a:pt x="1014" y="978"/>
                  </a:lnTo>
                  <a:lnTo>
                    <a:pt x="1019" y="978"/>
                  </a:lnTo>
                  <a:lnTo>
                    <a:pt x="1023" y="978"/>
                  </a:lnTo>
                  <a:lnTo>
                    <a:pt x="1027" y="978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4" name="Rectangle 6"/>
            <p:cNvSpPr>
              <a:spLocks noChangeArrowheads="1"/>
            </p:cNvSpPr>
            <p:nvPr/>
          </p:nvSpPr>
          <p:spPr bwMode="auto">
            <a:xfrm>
              <a:off x="690015" y="5191826"/>
              <a:ext cx="1252538" cy="12509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Freeform 67"/>
            <p:cNvSpPr>
              <a:spLocks/>
            </p:cNvSpPr>
            <p:nvPr/>
          </p:nvSpPr>
          <p:spPr bwMode="auto">
            <a:xfrm>
              <a:off x="697952" y="5261676"/>
              <a:ext cx="1236663" cy="1173163"/>
            </a:xfrm>
            <a:custGeom>
              <a:avLst/>
              <a:gdLst>
                <a:gd name="T0" fmla="*/ 6 w 779"/>
                <a:gd name="T1" fmla="*/ 718 h 739"/>
                <a:gd name="T2" fmla="*/ 21 w 779"/>
                <a:gd name="T3" fmla="*/ 709 h 739"/>
                <a:gd name="T4" fmla="*/ 37 w 779"/>
                <a:gd name="T5" fmla="*/ 694 h 739"/>
                <a:gd name="T6" fmla="*/ 52 w 779"/>
                <a:gd name="T7" fmla="*/ 666 h 739"/>
                <a:gd name="T8" fmla="*/ 67 w 779"/>
                <a:gd name="T9" fmla="*/ 636 h 739"/>
                <a:gd name="T10" fmla="*/ 82 w 779"/>
                <a:gd name="T11" fmla="*/ 596 h 739"/>
                <a:gd name="T12" fmla="*/ 98 w 779"/>
                <a:gd name="T13" fmla="*/ 507 h 739"/>
                <a:gd name="T14" fmla="*/ 113 w 779"/>
                <a:gd name="T15" fmla="*/ 379 h 739"/>
                <a:gd name="T16" fmla="*/ 128 w 779"/>
                <a:gd name="T17" fmla="*/ 315 h 739"/>
                <a:gd name="T18" fmla="*/ 143 w 779"/>
                <a:gd name="T19" fmla="*/ 162 h 739"/>
                <a:gd name="T20" fmla="*/ 159 w 779"/>
                <a:gd name="T21" fmla="*/ 110 h 739"/>
                <a:gd name="T22" fmla="*/ 174 w 779"/>
                <a:gd name="T23" fmla="*/ 110 h 739"/>
                <a:gd name="T24" fmla="*/ 189 w 779"/>
                <a:gd name="T25" fmla="*/ 28 h 739"/>
                <a:gd name="T26" fmla="*/ 204 w 779"/>
                <a:gd name="T27" fmla="*/ 62 h 739"/>
                <a:gd name="T28" fmla="*/ 220 w 779"/>
                <a:gd name="T29" fmla="*/ 199 h 739"/>
                <a:gd name="T30" fmla="*/ 235 w 779"/>
                <a:gd name="T31" fmla="*/ 291 h 739"/>
                <a:gd name="T32" fmla="*/ 250 w 779"/>
                <a:gd name="T33" fmla="*/ 376 h 739"/>
                <a:gd name="T34" fmla="*/ 266 w 779"/>
                <a:gd name="T35" fmla="*/ 468 h 739"/>
                <a:gd name="T36" fmla="*/ 281 w 779"/>
                <a:gd name="T37" fmla="*/ 541 h 739"/>
                <a:gd name="T38" fmla="*/ 296 w 779"/>
                <a:gd name="T39" fmla="*/ 590 h 739"/>
                <a:gd name="T40" fmla="*/ 311 w 779"/>
                <a:gd name="T41" fmla="*/ 632 h 739"/>
                <a:gd name="T42" fmla="*/ 327 w 779"/>
                <a:gd name="T43" fmla="*/ 660 h 739"/>
                <a:gd name="T44" fmla="*/ 342 w 779"/>
                <a:gd name="T45" fmla="*/ 681 h 739"/>
                <a:gd name="T46" fmla="*/ 357 w 779"/>
                <a:gd name="T47" fmla="*/ 700 h 739"/>
                <a:gd name="T48" fmla="*/ 372 w 779"/>
                <a:gd name="T49" fmla="*/ 715 h 739"/>
                <a:gd name="T50" fmla="*/ 388 w 779"/>
                <a:gd name="T51" fmla="*/ 718 h 739"/>
                <a:gd name="T52" fmla="*/ 403 w 779"/>
                <a:gd name="T53" fmla="*/ 727 h 739"/>
                <a:gd name="T54" fmla="*/ 418 w 779"/>
                <a:gd name="T55" fmla="*/ 730 h 739"/>
                <a:gd name="T56" fmla="*/ 433 w 779"/>
                <a:gd name="T57" fmla="*/ 733 h 739"/>
                <a:gd name="T58" fmla="*/ 449 w 779"/>
                <a:gd name="T59" fmla="*/ 733 h 739"/>
                <a:gd name="T60" fmla="*/ 464 w 779"/>
                <a:gd name="T61" fmla="*/ 733 h 739"/>
                <a:gd name="T62" fmla="*/ 479 w 779"/>
                <a:gd name="T63" fmla="*/ 739 h 739"/>
                <a:gd name="T64" fmla="*/ 495 w 779"/>
                <a:gd name="T65" fmla="*/ 739 h 739"/>
                <a:gd name="T66" fmla="*/ 510 w 779"/>
                <a:gd name="T67" fmla="*/ 739 h 739"/>
                <a:gd name="T68" fmla="*/ 525 w 779"/>
                <a:gd name="T69" fmla="*/ 739 h 739"/>
                <a:gd name="T70" fmla="*/ 540 w 779"/>
                <a:gd name="T71" fmla="*/ 739 h 739"/>
                <a:gd name="T72" fmla="*/ 556 w 779"/>
                <a:gd name="T73" fmla="*/ 739 h 739"/>
                <a:gd name="T74" fmla="*/ 571 w 779"/>
                <a:gd name="T75" fmla="*/ 739 h 739"/>
                <a:gd name="T76" fmla="*/ 586 w 779"/>
                <a:gd name="T77" fmla="*/ 739 h 739"/>
                <a:gd name="T78" fmla="*/ 601 w 779"/>
                <a:gd name="T79" fmla="*/ 739 h 739"/>
                <a:gd name="T80" fmla="*/ 617 w 779"/>
                <a:gd name="T81" fmla="*/ 739 h 739"/>
                <a:gd name="T82" fmla="*/ 632 w 779"/>
                <a:gd name="T83" fmla="*/ 739 h 739"/>
                <a:gd name="T84" fmla="*/ 647 w 779"/>
                <a:gd name="T85" fmla="*/ 739 h 739"/>
                <a:gd name="T86" fmla="*/ 662 w 779"/>
                <a:gd name="T87" fmla="*/ 739 h 739"/>
                <a:gd name="T88" fmla="*/ 678 w 779"/>
                <a:gd name="T89" fmla="*/ 739 h 739"/>
                <a:gd name="T90" fmla="*/ 693 w 779"/>
                <a:gd name="T91" fmla="*/ 739 h 739"/>
                <a:gd name="T92" fmla="*/ 708 w 779"/>
                <a:gd name="T93" fmla="*/ 739 h 739"/>
                <a:gd name="T94" fmla="*/ 724 w 779"/>
                <a:gd name="T95" fmla="*/ 739 h 739"/>
                <a:gd name="T96" fmla="*/ 739 w 779"/>
                <a:gd name="T97" fmla="*/ 739 h 739"/>
                <a:gd name="T98" fmla="*/ 754 w 779"/>
                <a:gd name="T99" fmla="*/ 739 h 739"/>
                <a:gd name="T100" fmla="*/ 769 w 779"/>
                <a:gd name="T101" fmla="*/ 7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9" h="739">
                  <a:moveTo>
                    <a:pt x="0" y="739"/>
                  </a:moveTo>
                  <a:lnTo>
                    <a:pt x="0" y="626"/>
                  </a:lnTo>
                  <a:lnTo>
                    <a:pt x="0" y="675"/>
                  </a:lnTo>
                  <a:lnTo>
                    <a:pt x="3" y="712"/>
                  </a:lnTo>
                  <a:lnTo>
                    <a:pt x="6" y="718"/>
                  </a:lnTo>
                  <a:lnTo>
                    <a:pt x="9" y="718"/>
                  </a:lnTo>
                  <a:lnTo>
                    <a:pt x="12" y="715"/>
                  </a:lnTo>
                  <a:lnTo>
                    <a:pt x="15" y="712"/>
                  </a:lnTo>
                  <a:lnTo>
                    <a:pt x="18" y="712"/>
                  </a:lnTo>
                  <a:lnTo>
                    <a:pt x="21" y="709"/>
                  </a:lnTo>
                  <a:lnTo>
                    <a:pt x="24" y="706"/>
                  </a:lnTo>
                  <a:lnTo>
                    <a:pt x="27" y="706"/>
                  </a:lnTo>
                  <a:lnTo>
                    <a:pt x="30" y="703"/>
                  </a:lnTo>
                  <a:lnTo>
                    <a:pt x="33" y="700"/>
                  </a:lnTo>
                  <a:lnTo>
                    <a:pt x="37" y="694"/>
                  </a:lnTo>
                  <a:lnTo>
                    <a:pt x="40" y="690"/>
                  </a:lnTo>
                  <a:lnTo>
                    <a:pt x="43" y="678"/>
                  </a:lnTo>
                  <a:lnTo>
                    <a:pt x="46" y="663"/>
                  </a:lnTo>
                  <a:lnTo>
                    <a:pt x="49" y="660"/>
                  </a:lnTo>
                  <a:lnTo>
                    <a:pt x="52" y="666"/>
                  </a:lnTo>
                  <a:lnTo>
                    <a:pt x="55" y="675"/>
                  </a:lnTo>
                  <a:lnTo>
                    <a:pt x="58" y="669"/>
                  </a:lnTo>
                  <a:lnTo>
                    <a:pt x="61" y="651"/>
                  </a:lnTo>
                  <a:lnTo>
                    <a:pt x="64" y="642"/>
                  </a:lnTo>
                  <a:lnTo>
                    <a:pt x="67" y="636"/>
                  </a:lnTo>
                  <a:lnTo>
                    <a:pt x="70" y="623"/>
                  </a:lnTo>
                  <a:lnTo>
                    <a:pt x="73" y="590"/>
                  </a:lnTo>
                  <a:lnTo>
                    <a:pt x="76" y="568"/>
                  </a:lnTo>
                  <a:lnTo>
                    <a:pt x="79" y="590"/>
                  </a:lnTo>
                  <a:lnTo>
                    <a:pt x="82" y="596"/>
                  </a:lnTo>
                  <a:lnTo>
                    <a:pt x="85" y="581"/>
                  </a:lnTo>
                  <a:lnTo>
                    <a:pt x="88" y="568"/>
                  </a:lnTo>
                  <a:lnTo>
                    <a:pt x="92" y="544"/>
                  </a:lnTo>
                  <a:lnTo>
                    <a:pt x="95" y="513"/>
                  </a:lnTo>
                  <a:lnTo>
                    <a:pt x="98" y="507"/>
                  </a:lnTo>
                  <a:lnTo>
                    <a:pt x="101" y="483"/>
                  </a:lnTo>
                  <a:lnTo>
                    <a:pt x="104" y="440"/>
                  </a:lnTo>
                  <a:lnTo>
                    <a:pt x="107" y="431"/>
                  </a:lnTo>
                  <a:lnTo>
                    <a:pt x="110" y="416"/>
                  </a:lnTo>
                  <a:lnTo>
                    <a:pt x="113" y="379"/>
                  </a:lnTo>
                  <a:lnTo>
                    <a:pt x="116" y="388"/>
                  </a:lnTo>
                  <a:lnTo>
                    <a:pt x="119" y="391"/>
                  </a:lnTo>
                  <a:lnTo>
                    <a:pt x="122" y="373"/>
                  </a:lnTo>
                  <a:lnTo>
                    <a:pt x="125" y="358"/>
                  </a:lnTo>
                  <a:lnTo>
                    <a:pt x="128" y="315"/>
                  </a:lnTo>
                  <a:lnTo>
                    <a:pt x="131" y="272"/>
                  </a:lnTo>
                  <a:lnTo>
                    <a:pt x="134" y="284"/>
                  </a:lnTo>
                  <a:lnTo>
                    <a:pt x="137" y="284"/>
                  </a:lnTo>
                  <a:lnTo>
                    <a:pt x="140" y="220"/>
                  </a:lnTo>
                  <a:lnTo>
                    <a:pt x="143" y="162"/>
                  </a:lnTo>
                  <a:lnTo>
                    <a:pt x="146" y="144"/>
                  </a:lnTo>
                  <a:lnTo>
                    <a:pt x="150" y="132"/>
                  </a:lnTo>
                  <a:lnTo>
                    <a:pt x="153" y="153"/>
                  </a:lnTo>
                  <a:lnTo>
                    <a:pt x="156" y="150"/>
                  </a:lnTo>
                  <a:lnTo>
                    <a:pt x="159" y="110"/>
                  </a:lnTo>
                  <a:lnTo>
                    <a:pt x="162" y="92"/>
                  </a:lnTo>
                  <a:lnTo>
                    <a:pt x="165" y="49"/>
                  </a:lnTo>
                  <a:lnTo>
                    <a:pt x="168" y="28"/>
                  </a:lnTo>
                  <a:lnTo>
                    <a:pt x="171" y="92"/>
                  </a:lnTo>
                  <a:lnTo>
                    <a:pt x="174" y="110"/>
                  </a:lnTo>
                  <a:lnTo>
                    <a:pt x="177" y="37"/>
                  </a:lnTo>
                  <a:lnTo>
                    <a:pt x="180" y="0"/>
                  </a:lnTo>
                  <a:lnTo>
                    <a:pt x="183" y="43"/>
                  </a:lnTo>
                  <a:lnTo>
                    <a:pt x="186" y="49"/>
                  </a:lnTo>
                  <a:lnTo>
                    <a:pt x="189" y="28"/>
                  </a:lnTo>
                  <a:lnTo>
                    <a:pt x="192" y="13"/>
                  </a:lnTo>
                  <a:lnTo>
                    <a:pt x="195" y="62"/>
                  </a:lnTo>
                  <a:lnTo>
                    <a:pt x="198" y="117"/>
                  </a:lnTo>
                  <a:lnTo>
                    <a:pt x="201" y="92"/>
                  </a:lnTo>
                  <a:lnTo>
                    <a:pt x="204" y="62"/>
                  </a:lnTo>
                  <a:lnTo>
                    <a:pt x="208" y="74"/>
                  </a:lnTo>
                  <a:lnTo>
                    <a:pt x="211" y="104"/>
                  </a:lnTo>
                  <a:lnTo>
                    <a:pt x="214" y="120"/>
                  </a:lnTo>
                  <a:lnTo>
                    <a:pt x="217" y="144"/>
                  </a:lnTo>
                  <a:lnTo>
                    <a:pt x="220" y="199"/>
                  </a:lnTo>
                  <a:lnTo>
                    <a:pt x="223" y="236"/>
                  </a:lnTo>
                  <a:lnTo>
                    <a:pt x="226" y="239"/>
                  </a:lnTo>
                  <a:lnTo>
                    <a:pt x="229" y="233"/>
                  </a:lnTo>
                  <a:lnTo>
                    <a:pt x="232" y="254"/>
                  </a:lnTo>
                  <a:lnTo>
                    <a:pt x="235" y="291"/>
                  </a:lnTo>
                  <a:lnTo>
                    <a:pt x="238" y="327"/>
                  </a:lnTo>
                  <a:lnTo>
                    <a:pt x="241" y="355"/>
                  </a:lnTo>
                  <a:lnTo>
                    <a:pt x="244" y="379"/>
                  </a:lnTo>
                  <a:lnTo>
                    <a:pt x="247" y="382"/>
                  </a:lnTo>
                  <a:lnTo>
                    <a:pt x="250" y="376"/>
                  </a:lnTo>
                  <a:lnTo>
                    <a:pt x="253" y="416"/>
                  </a:lnTo>
                  <a:lnTo>
                    <a:pt x="256" y="449"/>
                  </a:lnTo>
                  <a:lnTo>
                    <a:pt x="259" y="461"/>
                  </a:lnTo>
                  <a:lnTo>
                    <a:pt x="262" y="477"/>
                  </a:lnTo>
                  <a:lnTo>
                    <a:pt x="266" y="468"/>
                  </a:lnTo>
                  <a:lnTo>
                    <a:pt x="269" y="486"/>
                  </a:lnTo>
                  <a:lnTo>
                    <a:pt x="272" y="523"/>
                  </a:lnTo>
                  <a:lnTo>
                    <a:pt x="275" y="541"/>
                  </a:lnTo>
                  <a:lnTo>
                    <a:pt x="278" y="550"/>
                  </a:lnTo>
                  <a:lnTo>
                    <a:pt x="281" y="541"/>
                  </a:lnTo>
                  <a:lnTo>
                    <a:pt x="284" y="535"/>
                  </a:lnTo>
                  <a:lnTo>
                    <a:pt x="287" y="559"/>
                  </a:lnTo>
                  <a:lnTo>
                    <a:pt x="290" y="578"/>
                  </a:lnTo>
                  <a:lnTo>
                    <a:pt x="293" y="584"/>
                  </a:lnTo>
                  <a:lnTo>
                    <a:pt x="296" y="590"/>
                  </a:lnTo>
                  <a:lnTo>
                    <a:pt x="299" y="593"/>
                  </a:lnTo>
                  <a:lnTo>
                    <a:pt x="302" y="605"/>
                  </a:lnTo>
                  <a:lnTo>
                    <a:pt x="305" y="611"/>
                  </a:lnTo>
                  <a:lnTo>
                    <a:pt x="308" y="623"/>
                  </a:lnTo>
                  <a:lnTo>
                    <a:pt x="311" y="632"/>
                  </a:lnTo>
                  <a:lnTo>
                    <a:pt x="314" y="629"/>
                  </a:lnTo>
                  <a:lnTo>
                    <a:pt x="317" y="632"/>
                  </a:lnTo>
                  <a:lnTo>
                    <a:pt x="321" y="642"/>
                  </a:lnTo>
                  <a:lnTo>
                    <a:pt x="324" y="651"/>
                  </a:lnTo>
                  <a:lnTo>
                    <a:pt x="327" y="660"/>
                  </a:lnTo>
                  <a:lnTo>
                    <a:pt x="330" y="669"/>
                  </a:lnTo>
                  <a:lnTo>
                    <a:pt x="333" y="672"/>
                  </a:lnTo>
                  <a:lnTo>
                    <a:pt x="336" y="675"/>
                  </a:lnTo>
                  <a:lnTo>
                    <a:pt x="339" y="678"/>
                  </a:lnTo>
                  <a:lnTo>
                    <a:pt x="342" y="681"/>
                  </a:lnTo>
                  <a:lnTo>
                    <a:pt x="345" y="687"/>
                  </a:lnTo>
                  <a:lnTo>
                    <a:pt x="348" y="690"/>
                  </a:lnTo>
                  <a:lnTo>
                    <a:pt x="351" y="694"/>
                  </a:lnTo>
                  <a:lnTo>
                    <a:pt x="354" y="697"/>
                  </a:lnTo>
                  <a:lnTo>
                    <a:pt x="357" y="700"/>
                  </a:lnTo>
                  <a:lnTo>
                    <a:pt x="360" y="703"/>
                  </a:lnTo>
                  <a:lnTo>
                    <a:pt x="363" y="709"/>
                  </a:lnTo>
                  <a:lnTo>
                    <a:pt x="366" y="712"/>
                  </a:lnTo>
                  <a:lnTo>
                    <a:pt x="369" y="712"/>
                  </a:lnTo>
                  <a:lnTo>
                    <a:pt x="372" y="715"/>
                  </a:lnTo>
                  <a:lnTo>
                    <a:pt x="375" y="715"/>
                  </a:lnTo>
                  <a:lnTo>
                    <a:pt x="379" y="715"/>
                  </a:lnTo>
                  <a:lnTo>
                    <a:pt x="382" y="718"/>
                  </a:lnTo>
                  <a:lnTo>
                    <a:pt x="385" y="718"/>
                  </a:lnTo>
                  <a:lnTo>
                    <a:pt x="388" y="718"/>
                  </a:lnTo>
                  <a:lnTo>
                    <a:pt x="391" y="721"/>
                  </a:lnTo>
                  <a:lnTo>
                    <a:pt x="394" y="721"/>
                  </a:lnTo>
                  <a:lnTo>
                    <a:pt x="397" y="724"/>
                  </a:lnTo>
                  <a:lnTo>
                    <a:pt x="400" y="727"/>
                  </a:lnTo>
                  <a:lnTo>
                    <a:pt x="403" y="727"/>
                  </a:lnTo>
                  <a:lnTo>
                    <a:pt x="406" y="727"/>
                  </a:lnTo>
                  <a:lnTo>
                    <a:pt x="409" y="727"/>
                  </a:lnTo>
                  <a:lnTo>
                    <a:pt x="412" y="730"/>
                  </a:lnTo>
                  <a:lnTo>
                    <a:pt x="415" y="730"/>
                  </a:lnTo>
                  <a:lnTo>
                    <a:pt x="418" y="730"/>
                  </a:lnTo>
                  <a:lnTo>
                    <a:pt x="421" y="730"/>
                  </a:lnTo>
                  <a:lnTo>
                    <a:pt x="424" y="730"/>
                  </a:lnTo>
                  <a:lnTo>
                    <a:pt x="427" y="730"/>
                  </a:lnTo>
                  <a:lnTo>
                    <a:pt x="430" y="733"/>
                  </a:lnTo>
                  <a:lnTo>
                    <a:pt x="433" y="733"/>
                  </a:lnTo>
                  <a:lnTo>
                    <a:pt x="437" y="733"/>
                  </a:lnTo>
                  <a:lnTo>
                    <a:pt x="440" y="733"/>
                  </a:lnTo>
                  <a:lnTo>
                    <a:pt x="443" y="733"/>
                  </a:lnTo>
                  <a:lnTo>
                    <a:pt x="446" y="733"/>
                  </a:lnTo>
                  <a:lnTo>
                    <a:pt x="449" y="733"/>
                  </a:lnTo>
                  <a:lnTo>
                    <a:pt x="452" y="733"/>
                  </a:lnTo>
                  <a:lnTo>
                    <a:pt x="455" y="733"/>
                  </a:lnTo>
                  <a:lnTo>
                    <a:pt x="458" y="733"/>
                  </a:lnTo>
                  <a:lnTo>
                    <a:pt x="461" y="733"/>
                  </a:lnTo>
                  <a:lnTo>
                    <a:pt x="464" y="733"/>
                  </a:lnTo>
                  <a:lnTo>
                    <a:pt x="467" y="736"/>
                  </a:lnTo>
                  <a:lnTo>
                    <a:pt x="470" y="736"/>
                  </a:lnTo>
                  <a:lnTo>
                    <a:pt x="473" y="736"/>
                  </a:lnTo>
                  <a:lnTo>
                    <a:pt x="476" y="736"/>
                  </a:lnTo>
                  <a:lnTo>
                    <a:pt x="479" y="739"/>
                  </a:lnTo>
                  <a:lnTo>
                    <a:pt x="482" y="739"/>
                  </a:lnTo>
                  <a:lnTo>
                    <a:pt x="485" y="739"/>
                  </a:lnTo>
                  <a:lnTo>
                    <a:pt x="488" y="739"/>
                  </a:lnTo>
                  <a:lnTo>
                    <a:pt x="492" y="739"/>
                  </a:lnTo>
                  <a:lnTo>
                    <a:pt x="495" y="739"/>
                  </a:lnTo>
                  <a:lnTo>
                    <a:pt x="498" y="739"/>
                  </a:lnTo>
                  <a:lnTo>
                    <a:pt x="501" y="739"/>
                  </a:lnTo>
                  <a:lnTo>
                    <a:pt x="504" y="739"/>
                  </a:lnTo>
                  <a:lnTo>
                    <a:pt x="507" y="739"/>
                  </a:lnTo>
                  <a:lnTo>
                    <a:pt x="510" y="739"/>
                  </a:lnTo>
                  <a:lnTo>
                    <a:pt x="513" y="739"/>
                  </a:lnTo>
                  <a:lnTo>
                    <a:pt x="516" y="739"/>
                  </a:lnTo>
                  <a:lnTo>
                    <a:pt x="519" y="739"/>
                  </a:lnTo>
                  <a:lnTo>
                    <a:pt x="522" y="739"/>
                  </a:lnTo>
                  <a:lnTo>
                    <a:pt x="525" y="739"/>
                  </a:lnTo>
                  <a:lnTo>
                    <a:pt x="528" y="739"/>
                  </a:lnTo>
                  <a:lnTo>
                    <a:pt x="531" y="739"/>
                  </a:lnTo>
                  <a:lnTo>
                    <a:pt x="534" y="739"/>
                  </a:lnTo>
                  <a:lnTo>
                    <a:pt x="537" y="739"/>
                  </a:lnTo>
                  <a:lnTo>
                    <a:pt x="540" y="739"/>
                  </a:lnTo>
                  <a:lnTo>
                    <a:pt x="543" y="739"/>
                  </a:lnTo>
                  <a:lnTo>
                    <a:pt x="546" y="739"/>
                  </a:lnTo>
                  <a:lnTo>
                    <a:pt x="550" y="739"/>
                  </a:lnTo>
                  <a:lnTo>
                    <a:pt x="553" y="739"/>
                  </a:lnTo>
                  <a:lnTo>
                    <a:pt x="556" y="739"/>
                  </a:lnTo>
                  <a:lnTo>
                    <a:pt x="559" y="739"/>
                  </a:lnTo>
                  <a:lnTo>
                    <a:pt x="562" y="739"/>
                  </a:lnTo>
                  <a:lnTo>
                    <a:pt x="565" y="739"/>
                  </a:lnTo>
                  <a:lnTo>
                    <a:pt x="568" y="739"/>
                  </a:lnTo>
                  <a:lnTo>
                    <a:pt x="571" y="739"/>
                  </a:lnTo>
                  <a:lnTo>
                    <a:pt x="574" y="739"/>
                  </a:lnTo>
                  <a:lnTo>
                    <a:pt x="577" y="739"/>
                  </a:lnTo>
                  <a:lnTo>
                    <a:pt x="580" y="739"/>
                  </a:lnTo>
                  <a:lnTo>
                    <a:pt x="583" y="739"/>
                  </a:lnTo>
                  <a:lnTo>
                    <a:pt x="586" y="739"/>
                  </a:lnTo>
                  <a:lnTo>
                    <a:pt x="589" y="739"/>
                  </a:lnTo>
                  <a:lnTo>
                    <a:pt x="592" y="739"/>
                  </a:lnTo>
                  <a:lnTo>
                    <a:pt x="595" y="739"/>
                  </a:lnTo>
                  <a:lnTo>
                    <a:pt x="598" y="739"/>
                  </a:lnTo>
                  <a:lnTo>
                    <a:pt x="601" y="739"/>
                  </a:lnTo>
                  <a:lnTo>
                    <a:pt x="604" y="739"/>
                  </a:lnTo>
                  <a:lnTo>
                    <a:pt x="608" y="739"/>
                  </a:lnTo>
                  <a:lnTo>
                    <a:pt x="611" y="739"/>
                  </a:lnTo>
                  <a:lnTo>
                    <a:pt x="614" y="739"/>
                  </a:lnTo>
                  <a:lnTo>
                    <a:pt x="617" y="739"/>
                  </a:lnTo>
                  <a:lnTo>
                    <a:pt x="620" y="739"/>
                  </a:lnTo>
                  <a:lnTo>
                    <a:pt x="623" y="739"/>
                  </a:lnTo>
                  <a:lnTo>
                    <a:pt x="626" y="739"/>
                  </a:lnTo>
                  <a:lnTo>
                    <a:pt x="629" y="739"/>
                  </a:lnTo>
                  <a:lnTo>
                    <a:pt x="632" y="739"/>
                  </a:lnTo>
                  <a:lnTo>
                    <a:pt x="635" y="739"/>
                  </a:lnTo>
                  <a:lnTo>
                    <a:pt x="638" y="739"/>
                  </a:lnTo>
                  <a:lnTo>
                    <a:pt x="641" y="739"/>
                  </a:lnTo>
                  <a:lnTo>
                    <a:pt x="644" y="739"/>
                  </a:lnTo>
                  <a:lnTo>
                    <a:pt x="647" y="739"/>
                  </a:lnTo>
                  <a:lnTo>
                    <a:pt x="650" y="739"/>
                  </a:lnTo>
                  <a:lnTo>
                    <a:pt x="653" y="739"/>
                  </a:lnTo>
                  <a:lnTo>
                    <a:pt x="656" y="739"/>
                  </a:lnTo>
                  <a:lnTo>
                    <a:pt x="659" y="739"/>
                  </a:lnTo>
                  <a:lnTo>
                    <a:pt x="662" y="739"/>
                  </a:lnTo>
                  <a:lnTo>
                    <a:pt x="666" y="739"/>
                  </a:lnTo>
                  <a:lnTo>
                    <a:pt x="669" y="739"/>
                  </a:lnTo>
                  <a:lnTo>
                    <a:pt x="672" y="739"/>
                  </a:lnTo>
                  <a:lnTo>
                    <a:pt x="675" y="739"/>
                  </a:lnTo>
                  <a:lnTo>
                    <a:pt x="678" y="739"/>
                  </a:lnTo>
                  <a:lnTo>
                    <a:pt x="681" y="739"/>
                  </a:lnTo>
                  <a:lnTo>
                    <a:pt x="684" y="739"/>
                  </a:lnTo>
                  <a:lnTo>
                    <a:pt x="687" y="739"/>
                  </a:lnTo>
                  <a:lnTo>
                    <a:pt x="690" y="739"/>
                  </a:lnTo>
                  <a:lnTo>
                    <a:pt x="693" y="739"/>
                  </a:lnTo>
                  <a:lnTo>
                    <a:pt x="696" y="739"/>
                  </a:lnTo>
                  <a:lnTo>
                    <a:pt x="699" y="739"/>
                  </a:lnTo>
                  <a:lnTo>
                    <a:pt x="702" y="739"/>
                  </a:lnTo>
                  <a:lnTo>
                    <a:pt x="705" y="739"/>
                  </a:lnTo>
                  <a:lnTo>
                    <a:pt x="708" y="739"/>
                  </a:lnTo>
                  <a:lnTo>
                    <a:pt x="711" y="739"/>
                  </a:lnTo>
                  <a:lnTo>
                    <a:pt x="714" y="739"/>
                  </a:lnTo>
                  <a:lnTo>
                    <a:pt x="717" y="739"/>
                  </a:lnTo>
                  <a:lnTo>
                    <a:pt x="721" y="739"/>
                  </a:lnTo>
                  <a:lnTo>
                    <a:pt x="724" y="739"/>
                  </a:lnTo>
                  <a:lnTo>
                    <a:pt x="727" y="739"/>
                  </a:lnTo>
                  <a:lnTo>
                    <a:pt x="730" y="739"/>
                  </a:lnTo>
                  <a:lnTo>
                    <a:pt x="733" y="739"/>
                  </a:lnTo>
                  <a:lnTo>
                    <a:pt x="736" y="739"/>
                  </a:lnTo>
                  <a:lnTo>
                    <a:pt x="739" y="739"/>
                  </a:lnTo>
                  <a:lnTo>
                    <a:pt x="742" y="739"/>
                  </a:lnTo>
                  <a:lnTo>
                    <a:pt x="745" y="739"/>
                  </a:lnTo>
                  <a:lnTo>
                    <a:pt x="748" y="739"/>
                  </a:lnTo>
                  <a:lnTo>
                    <a:pt x="751" y="739"/>
                  </a:lnTo>
                  <a:lnTo>
                    <a:pt x="754" y="739"/>
                  </a:lnTo>
                  <a:lnTo>
                    <a:pt x="757" y="739"/>
                  </a:lnTo>
                  <a:lnTo>
                    <a:pt x="760" y="739"/>
                  </a:lnTo>
                  <a:lnTo>
                    <a:pt x="763" y="739"/>
                  </a:lnTo>
                  <a:lnTo>
                    <a:pt x="766" y="739"/>
                  </a:lnTo>
                  <a:lnTo>
                    <a:pt x="769" y="739"/>
                  </a:lnTo>
                  <a:lnTo>
                    <a:pt x="772" y="739"/>
                  </a:lnTo>
                  <a:lnTo>
                    <a:pt x="775" y="739"/>
                  </a:lnTo>
                  <a:lnTo>
                    <a:pt x="779" y="739"/>
                  </a:lnTo>
                  <a:lnTo>
                    <a:pt x="0" y="73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Freeform 76"/>
            <p:cNvSpPr>
              <a:spLocks/>
            </p:cNvSpPr>
            <p:nvPr/>
          </p:nvSpPr>
          <p:spPr bwMode="auto">
            <a:xfrm>
              <a:off x="697952" y="5261676"/>
              <a:ext cx="1230313" cy="1173163"/>
            </a:xfrm>
            <a:custGeom>
              <a:avLst/>
              <a:gdLst>
                <a:gd name="T0" fmla="*/ 6 w 775"/>
                <a:gd name="T1" fmla="*/ 730 h 739"/>
                <a:gd name="T2" fmla="*/ 21 w 775"/>
                <a:gd name="T3" fmla="*/ 724 h 739"/>
                <a:gd name="T4" fmla="*/ 37 w 775"/>
                <a:gd name="T5" fmla="*/ 715 h 739"/>
                <a:gd name="T6" fmla="*/ 52 w 775"/>
                <a:gd name="T7" fmla="*/ 703 h 739"/>
                <a:gd name="T8" fmla="*/ 67 w 775"/>
                <a:gd name="T9" fmla="*/ 684 h 739"/>
                <a:gd name="T10" fmla="*/ 82 w 775"/>
                <a:gd name="T11" fmla="*/ 645 h 739"/>
                <a:gd name="T12" fmla="*/ 98 w 775"/>
                <a:gd name="T13" fmla="*/ 590 h 739"/>
                <a:gd name="T14" fmla="*/ 113 w 775"/>
                <a:gd name="T15" fmla="*/ 498 h 739"/>
                <a:gd name="T16" fmla="*/ 128 w 775"/>
                <a:gd name="T17" fmla="*/ 397 h 739"/>
                <a:gd name="T18" fmla="*/ 143 w 775"/>
                <a:gd name="T19" fmla="*/ 287 h 739"/>
                <a:gd name="T20" fmla="*/ 159 w 775"/>
                <a:gd name="T21" fmla="*/ 245 h 739"/>
                <a:gd name="T22" fmla="*/ 174 w 775"/>
                <a:gd name="T23" fmla="*/ 156 h 739"/>
                <a:gd name="T24" fmla="*/ 189 w 775"/>
                <a:gd name="T25" fmla="*/ 34 h 739"/>
                <a:gd name="T26" fmla="*/ 204 w 775"/>
                <a:gd name="T27" fmla="*/ 19 h 739"/>
                <a:gd name="T28" fmla="*/ 220 w 775"/>
                <a:gd name="T29" fmla="*/ 147 h 739"/>
                <a:gd name="T30" fmla="*/ 235 w 775"/>
                <a:gd name="T31" fmla="*/ 208 h 739"/>
                <a:gd name="T32" fmla="*/ 250 w 775"/>
                <a:gd name="T33" fmla="*/ 339 h 739"/>
                <a:gd name="T34" fmla="*/ 266 w 775"/>
                <a:gd name="T35" fmla="*/ 461 h 739"/>
                <a:gd name="T36" fmla="*/ 281 w 775"/>
                <a:gd name="T37" fmla="*/ 535 h 739"/>
                <a:gd name="T38" fmla="*/ 296 w 775"/>
                <a:gd name="T39" fmla="*/ 581 h 739"/>
                <a:gd name="T40" fmla="*/ 311 w 775"/>
                <a:gd name="T41" fmla="*/ 636 h 739"/>
                <a:gd name="T42" fmla="*/ 327 w 775"/>
                <a:gd name="T43" fmla="*/ 672 h 739"/>
                <a:gd name="T44" fmla="*/ 342 w 775"/>
                <a:gd name="T45" fmla="*/ 703 h 739"/>
                <a:gd name="T46" fmla="*/ 357 w 775"/>
                <a:gd name="T47" fmla="*/ 715 h 739"/>
                <a:gd name="T48" fmla="*/ 372 w 775"/>
                <a:gd name="T49" fmla="*/ 724 h 739"/>
                <a:gd name="T50" fmla="*/ 388 w 775"/>
                <a:gd name="T51" fmla="*/ 730 h 739"/>
                <a:gd name="T52" fmla="*/ 403 w 775"/>
                <a:gd name="T53" fmla="*/ 733 h 739"/>
                <a:gd name="T54" fmla="*/ 418 w 775"/>
                <a:gd name="T55" fmla="*/ 736 h 739"/>
                <a:gd name="T56" fmla="*/ 433 w 775"/>
                <a:gd name="T57" fmla="*/ 736 h 739"/>
                <a:gd name="T58" fmla="*/ 449 w 775"/>
                <a:gd name="T59" fmla="*/ 736 h 739"/>
                <a:gd name="T60" fmla="*/ 464 w 775"/>
                <a:gd name="T61" fmla="*/ 736 h 739"/>
                <a:gd name="T62" fmla="*/ 479 w 775"/>
                <a:gd name="T63" fmla="*/ 739 h 739"/>
                <a:gd name="T64" fmla="*/ 495 w 775"/>
                <a:gd name="T65" fmla="*/ 739 h 739"/>
                <a:gd name="T66" fmla="*/ 510 w 775"/>
                <a:gd name="T67" fmla="*/ 739 h 739"/>
                <a:gd name="T68" fmla="*/ 525 w 775"/>
                <a:gd name="T69" fmla="*/ 739 h 739"/>
                <a:gd name="T70" fmla="*/ 540 w 775"/>
                <a:gd name="T71" fmla="*/ 739 h 739"/>
                <a:gd name="T72" fmla="*/ 556 w 775"/>
                <a:gd name="T73" fmla="*/ 739 h 739"/>
                <a:gd name="T74" fmla="*/ 571 w 775"/>
                <a:gd name="T75" fmla="*/ 739 h 739"/>
                <a:gd name="T76" fmla="*/ 586 w 775"/>
                <a:gd name="T77" fmla="*/ 739 h 739"/>
                <a:gd name="T78" fmla="*/ 601 w 775"/>
                <a:gd name="T79" fmla="*/ 739 h 739"/>
                <a:gd name="T80" fmla="*/ 617 w 775"/>
                <a:gd name="T81" fmla="*/ 739 h 739"/>
                <a:gd name="T82" fmla="*/ 632 w 775"/>
                <a:gd name="T83" fmla="*/ 739 h 739"/>
                <a:gd name="T84" fmla="*/ 647 w 775"/>
                <a:gd name="T85" fmla="*/ 739 h 739"/>
                <a:gd name="T86" fmla="*/ 662 w 775"/>
                <a:gd name="T87" fmla="*/ 739 h 739"/>
                <a:gd name="T88" fmla="*/ 678 w 775"/>
                <a:gd name="T89" fmla="*/ 739 h 739"/>
                <a:gd name="T90" fmla="*/ 693 w 775"/>
                <a:gd name="T91" fmla="*/ 739 h 739"/>
                <a:gd name="T92" fmla="*/ 708 w 775"/>
                <a:gd name="T93" fmla="*/ 739 h 739"/>
                <a:gd name="T94" fmla="*/ 724 w 775"/>
                <a:gd name="T95" fmla="*/ 739 h 739"/>
                <a:gd name="T96" fmla="*/ 739 w 775"/>
                <a:gd name="T97" fmla="*/ 739 h 739"/>
                <a:gd name="T98" fmla="*/ 754 w 775"/>
                <a:gd name="T99" fmla="*/ 739 h 739"/>
                <a:gd name="T100" fmla="*/ 769 w 775"/>
                <a:gd name="T101" fmla="*/ 733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5" h="739">
                  <a:moveTo>
                    <a:pt x="0" y="739"/>
                  </a:moveTo>
                  <a:lnTo>
                    <a:pt x="0" y="687"/>
                  </a:lnTo>
                  <a:lnTo>
                    <a:pt x="0" y="706"/>
                  </a:lnTo>
                  <a:lnTo>
                    <a:pt x="3" y="724"/>
                  </a:lnTo>
                  <a:lnTo>
                    <a:pt x="6" y="730"/>
                  </a:lnTo>
                  <a:lnTo>
                    <a:pt x="9" y="730"/>
                  </a:lnTo>
                  <a:lnTo>
                    <a:pt x="12" y="730"/>
                  </a:lnTo>
                  <a:lnTo>
                    <a:pt x="15" y="727"/>
                  </a:lnTo>
                  <a:lnTo>
                    <a:pt x="18" y="727"/>
                  </a:lnTo>
                  <a:lnTo>
                    <a:pt x="21" y="724"/>
                  </a:lnTo>
                  <a:lnTo>
                    <a:pt x="24" y="721"/>
                  </a:lnTo>
                  <a:lnTo>
                    <a:pt x="27" y="721"/>
                  </a:lnTo>
                  <a:lnTo>
                    <a:pt x="30" y="718"/>
                  </a:lnTo>
                  <a:lnTo>
                    <a:pt x="33" y="715"/>
                  </a:lnTo>
                  <a:lnTo>
                    <a:pt x="37" y="715"/>
                  </a:lnTo>
                  <a:lnTo>
                    <a:pt x="40" y="712"/>
                  </a:lnTo>
                  <a:lnTo>
                    <a:pt x="43" y="712"/>
                  </a:lnTo>
                  <a:lnTo>
                    <a:pt x="46" y="709"/>
                  </a:lnTo>
                  <a:lnTo>
                    <a:pt x="49" y="706"/>
                  </a:lnTo>
                  <a:lnTo>
                    <a:pt x="52" y="703"/>
                  </a:lnTo>
                  <a:lnTo>
                    <a:pt x="55" y="697"/>
                  </a:lnTo>
                  <a:lnTo>
                    <a:pt x="58" y="687"/>
                  </a:lnTo>
                  <a:lnTo>
                    <a:pt x="61" y="681"/>
                  </a:lnTo>
                  <a:lnTo>
                    <a:pt x="64" y="678"/>
                  </a:lnTo>
                  <a:lnTo>
                    <a:pt x="67" y="684"/>
                  </a:lnTo>
                  <a:lnTo>
                    <a:pt x="70" y="681"/>
                  </a:lnTo>
                  <a:lnTo>
                    <a:pt x="73" y="660"/>
                  </a:lnTo>
                  <a:lnTo>
                    <a:pt x="76" y="636"/>
                  </a:lnTo>
                  <a:lnTo>
                    <a:pt x="79" y="639"/>
                  </a:lnTo>
                  <a:lnTo>
                    <a:pt x="82" y="645"/>
                  </a:lnTo>
                  <a:lnTo>
                    <a:pt x="85" y="636"/>
                  </a:lnTo>
                  <a:lnTo>
                    <a:pt x="88" y="629"/>
                  </a:lnTo>
                  <a:lnTo>
                    <a:pt x="92" y="614"/>
                  </a:lnTo>
                  <a:lnTo>
                    <a:pt x="95" y="596"/>
                  </a:lnTo>
                  <a:lnTo>
                    <a:pt x="98" y="590"/>
                  </a:lnTo>
                  <a:lnTo>
                    <a:pt x="101" y="568"/>
                  </a:lnTo>
                  <a:lnTo>
                    <a:pt x="104" y="526"/>
                  </a:lnTo>
                  <a:lnTo>
                    <a:pt x="107" y="523"/>
                  </a:lnTo>
                  <a:lnTo>
                    <a:pt x="110" y="532"/>
                  </a:lnTo>
                  <a:lnTo>
                    <a:pt x="113" y="498"/>
                  </a:lnTo>
                  <a:lnTo>
                    <a:pt x="116" y="461"/>
                  </a:lnTo>
                  <a:lnTo>
                    <a:pt x="119" y="489"/>
                  </a:lnTo>
                  <a:lnTo>
                    <a:pt x="122" y="495"/>
                  </a:lnTo>
                  <a:lnTo>
                    <a:pt x="125" y="446"/>
                  </a:lnTo>
                  <a:lnTo>
                    <a:pt x="128" y="397"/>
                  </a:lnTo>
                  <a:lnTo>
                    <a:pt x="131" y="364"/>
                  </a:lnTo>
                  <a:lnTo>
                    <a:pt x="134" y="361"/>
                  </a:lnTo>
                  <a:lnTo>
                    <a:pt x="137" y="367"/>
                  </a:lnTo>
                  <a:lnTo>
                    <a:pt x="140" y="333"/>
                  </a:lnTo>
                  <a:lnTo>
                    <a:pt x="143" y="287"/>
                  </a:lnTo>
                  <a:lnTo>
                    <a:pt x="146" y="254"/>
                  </a:lnTo>
                  <a:lnTo>
                    <a:pt x="150" y="242"/>
                  </a:lnTo>
                  <a:lnTo>
                    <a:pt x="153" y="260"/>
                  </a:lnTo>
                  <a:lnTo>
                    <a:pt x="156" y="269"/>
                  </a:lnTo>
                  <a:lnTo>
                    <a:pt x="159" y="245"/>
                  </a:lnTo>
                  <a:lnTo>
                    <a:pt x="162" y="208"/>
                  </a:lnTo>
                  <a:lnTo>
                    <a:pt x="165" y="150"/>
                  </a:lnTo>
                  <a:lnTo>
                    <a:pt x="168" y="110"/>
                  </a:lnTo>
                  <a:lnTo>
                    <a:pt x="171" y="150"/>
                  </a:lnTo>
                  <a:lnTo>
                    <a:pt x="174" y="156"/>
                  </a:lnTo>
                  <a:lnTo>
                    <a:pt x="177" y="95"/>
                  </a:lnTo>
                  <a:lnTo>
                    <a:pt x="180" y="62"/>
                  </a:lnTo>
                  <a:lnTo>
                    <a:pt x="183" y="74"/>
                  </a:lnTo>
                  <a:lnTo>
                    <a:pt x="186" y="52"/>
                  </a:lnTo>
                  <a:lnTo>
                    <a:pt x="189" y="34"/>
                  </a:lnTo>
                  <a:lnTo>
                    <a:pt x="192" y="0"/>
                  </a:lnTo>
                  <a:lnTo>
                    <a:pt x="195" y="31"/>
                  </a:lnTo>
                  <a:lnTo>
                    <a:pt x="198" y="83"/>
                  </a:lnTo>
                  <a:lnTo>
                    <a:pt x="201" y="49"/>
                  </a:lnTo>
                  <a:lnTo>
                    <a:pt x="204" y="19"/>
                  </a:lnTo>
                  <a:lnTo>
                    <a:pt x="208" y="40"/>
                  </a:lnTo>
                  <a:lnTo>
                    <a:pt x="211" y="80"/>
                  </a:lnTo>
                  <a:lnTo>
                    <a:pt x="214" y="107"/>
                  </a:lnTo>
                  <a:lnTo>
                    <a:pt x="217" y="129"/>
                  </a:lnTo>
                  <a:lnTo>
                    <a:pt x="220" y="147"/>
                  </a:lnTo>
                  <a:lnTo>
                    <a:pt x="223" y="165"/>
                  </a:lnTo>
                  <a:lnTo>
                    <a:pt x="226" y="175"/>
                  </a:lnTo>
                  <a:lnTo>
                    <a:pt x="229" y="168"/>
                  </a:lnTo>
                  <a:lnTo>
                    <a:pt x="232" y="178"/>
                  </a:lnTo>
                  <a:lnTo>
                    <a:pt x="235" y="208"/>
                  </a:lnTo>
                  <a:lnTo>
                    <a:pt x="238" y="239"/>
                  </a:lnTo>
                  <a:lnTo>
                    <a:pt x="241" y="254"/>
                  </a:lnTo>
                  <a:lnTo>
                    <a:pt x="244" y="266"/>
                  </a:lnTo>
                  <a:lnTo>
                    <a:pt x="247" y="300"/>
                  </a:lnTo>
                  <a:lnTo>
                    <a:pt x="250" y="339"/>
                  </a:lnTo>
                  <a:lnTo>
                    <a:pt x="253" y="364"/>
                  </a:lnTo>
                  <a:lnTo>
                    <a:pt x="256" y="364"/>
                  </a:lnTo>
                  <a:lnTo>
                    <a:pt x="259" y="370"/>
                  </a:lnTo>
                  <a:lnTo>
                    <a:pt x="262" y="431"/>
                  </a:lnTo>
                  <a:lnTo>
                    <a:pt x="266" y="461"/>
                  </a:lnTo>
                  <a:lnTo>
                    <a:pt x="269" y="443"/>
                  </a:lnTo>
                  <a:lnTo>
                    <a:pt x="272" y="461"/>
                  </a:lnTo>
                  <a:lnTo>
                    <a:pt x="275" y="501"/>
                  </a:lnTo>
                  <a:lnTo>
                    <a:pt x="278" y="529"/>
                  </a:lnTo>
                  <a:lnTo>
                    <a:pt x="281" y="535"/>
                  </a:lnTo>
                  <a:lnTo>
                    <a:pt x="284" y="523"/>
                  </a:lnTo>
                  <a:lnTo>
                    <a:pt x="287" y="541"/>
                  </a:lnTo>
                  <a:lnTo>
                    <a:pt x="290" y="559"/>
                  </a:lnTo>
                  <a:lnTo>
                    <a:pt x="293" y="568"/>
                  </a:lnTo>
                  <a:lnTo>
                    <a:pt x="296" y="581"/>
                  </a:lnTo>
                  <a:lnTo>
                    <a:pt x="299" y="599"/>
                  </a:lnTo>
                  <a:lnTo>
                    <a:pt x="302" y="614"/>
                  </a:lnTo>
                  <a:lnTo>
                    <a:pt x="305" y="617"/>
                  </a:lnTo>
                  <a:lnTo>
                    <a:pt x="308" y="623"/>
                  </a:lnTo>
                  <a:lnTo>
                    <a:pt x="311" y="636"/>
                  </a:lnTo>
                  <a:lnTo>
                    <a:pt x="314" y="642"/>
                  </a:lnTo>
                  <a:lnTo>
                    <a:pt x="317" y="645"/>
                  </a:lnTo>
                  <a:lnTo>
                    <a:pt x="321" y="657"/>
                  </a:lnTo>
                  <a:lnTo>
                    <a:pt x="324" y="669"/>
                  </a:lnTo>
                  <a:lnTo>
                    <a:pt x="327" y="672"/>
                  </a:lnTo>
                  <a:lnTo>
                    <a:pt x="330" y="675"/>
                  </a:lnTo>
                  <a:lnTo>
                    <a:pt x="333" y="681"/>
                  </a:lnTo>
                  <a:lnTo>
                    <a:pt x="336" y="690"/>
                  </a:lnTo>
                  <a:lnTo>
                    <a:pt x="339" y="697"/>
                  </a:lnTo>
                  <a:lnTo>
                    <a:pt x="342" y="703"/>
                  </a:lnTo>
                  <a:lnTo>
                    <a:pt x="345" y="703"/>
                  </a:lnTo>
                  <a:lnTo>
                    <a:pt x="348" y="706"/>
                  </a:lnTo>
                  <a:lnTo>
                    <a:pt x="351" y="709"/>
                  </a:lnTo>
                  <a:lnTo>
                    <a:pt x="354" y="712"/>
                  </a:lnTo>
                  <a:lnTo>
                    <a:pt x="357" y="715"/>
                  </a:lnTo>
                  <a:lnTo>
                    <a:pt x="360" y="718"/>
                  </a:lnTo>
                  <a:lnTo>
                    <a:pt x="363" y="721"/>
                  </a:lnTo>
                  <a:lnTo>
                    <a:pt x="366" y="724"/>
                  </a:lnTo>
                  <a:lnTo>
                    <a:pt x="369" y="724"/>
                  </a:lnTo>
                  <a:lnTo>
                    <a:pt x="372" y="724"/>
                  </a:lnTo>
                  <a:lnTo>
                    <a:pt x="375" y="724"/>
                  </a:lnTo>
                  <a:lnTo>
                    <a:pt x="379" y="724"/>
                  </a:lnTo>
                  <a:lnTo>
                    <a:pt x="382" y="727"/>
                  </a:lnTo>
                  <a:lnTo>
                    <a:pt x="385" y="727"/>
                  </a:lnTo>
                  <a:lnTo>
                    <a:pt x="388" y="730"/>
                  </a:lnTo>
                  <a:lnTo>
                    <a:pt x="391" y="730"/>
                  </a:lnTo>
                  <a:lnTo>
                    <a:pt x="394" y="733"/>
                  </a:lnTo>
                  <a:lnTo>
                    <a:pt x="397" y="733"/>
                  </a:lnTo>
                  <a:lnTo>
                    <a:pt x="400" y="733"/>
                  </a:lnTo>
                  <a:lnTo>
                    <a:pt x="403" y="733"/>
                  </a:lnTo>
                  <a:lnTo>
                    <a:pt x="406" y="733"/>
                  </a:lnTo>
                  <a:lnTo>
                    <a:pt x="409" y="736"/>
                  </a:lnTo>
                  <a:lnTo>
                    <a:pt x="412" y="736"/>
                  </a:lnTo>
                  <a:lnTo>
                    <a:pt x="415" y="736"/>
                  </a:lnTo>
                  <a:lnTo>
                    <a:pt x="418" y="736"/>
                  </a:lnTo>
                  <a:lnTo>
                    <a:pt x="421" y="736"/>
                  </a:lnTo>
                  <a:lnTo>
                    <a:pt x="424" y="736"/>
                  </a:lnTo>
                  <a:lnTo>
                    <a:pt x="427" y="736"/>
                  </a:lnTo>
                  <a:lnTo>
                    <a:pt x="430" y="736"/>
                  </a:lnTo>
                  <a:lnTo>
                    <a:pt x="433" y="736"/>
                  </a:lnTo>
                  <a:lnTo>
                    <a:pt x="437" y="736"/>
                  </a:lnTo>
                  <a:lnTo>
                    <a:pt x="440" y="736"/>
                  </a:lnTo>
                  <a:lnTo>
                    <a:pt x="443" y="736"/>
                  </a:lnTo>
                  <a:lnTo>
                    <a:pt x="446" y="736"/>
                  </a:lnTo>
                  <a:lnTo>
                    <a:pt x="449" y="736"/>
                  </a:lnTo>
                  <a:lnTo>
                    <a:pt x="452" y="736"/>
                  </a:lnTo>
                  <a:lnTo>
                    <a:pt x="455" y="736"/>
                  </a:lnTo>
                  <a:lnTo>
                    <a:pt x="458" y="736"/>
                  </a:lnTo>
                  <a:lnTo>
                    <a:pt x="461" y="736"/>
                  </a:lnTo>
                  <a:lnTo>
                    <a:pt x="464" y="736"/>
                  </a:lnTo>
                  <a:lnTo>
                    <a:pt x="467" y="739"/>
                  </a:lnTo>
                  <a:lnTo>
                    <a:pt x="470" y="739"/>
                  </a:lnTo>
                  <a:lnTo>
                    <a:pt x="473" y="739"/>
                  </a:lnTo>
                  <a:lnTo>
                    <a:pt x="476" y="739"/>
                  </a:lnTo>
                  <a:lnTo>
                    <a:pt x="479" y="739"/>
                  </a:lnTo>
                  <a:lnTo>
                    <a:pt x="482" y="739"/>
                  </a:lnTo>
                  <a:lnTo>
                    <a:pt x="485" y="739"/>
                  </a:lnTo>
                  <a:lnTo>
                    <a:pt x="488" y="739"/>
                  </a:lnTo>
                  <a:lnTo>
                    <a:pt x="492" y="739"/>
                  </a:lnTo>
                  <a:lnTo>
                    <a:pt x="495" y="739"/>
                  </a:lnTo>
                  <a:lnTo>
                    <a:pt x="498" y="739"/>
                  </a:lnTo>
                  <a:lnTo>
                    <a:pt x="501" y="739"/>
                  </a:lnTo>
                  <a:lnTo>
                    <a:pt x="504" y="739"/>
                  </a:lnTo>
                  <a:lnTo>
                    <a:pt x="507" y="739"/>
                  </a:lnTo>
                  <a:lnTo>
                    <a:pt x="510" y="739"/>
                  </a:lnTo>
                  <a:lnTo>
                    <a:pt x="513" y="739"/>
                  </a:lnTo>
                  <a:lnTo>
                    <a:pt x="516" y="739"/>
                  </a:lnTo>
                  <a:lnTo>
                    <a:pt x="519" y="739"/>
                  </a:lnTo>
                  <a:lnTo>
                    <a:pt x="522" y="739"/>
                  </a:lnTo>
                  <a:lnTo>
                    <a:pt x="525" y="739"/>
                  </a:lnTo>
                  <a:lnTo>
                    <a:pt x="528" y="739"/>
                  </a:lnTo>
                  <a:lnTo>
                    <a:pt x="531" y="739"/>
                  </a:lnTo>
                  <a:lnTo>
                    <a:pt x="534" y="739"/>
                  </a:lnTo>
                  <a:lnTo>
                    <a:pt x="537" y="739"/>
                  </a:lnTo>
                  <a:lnTo>
                    <a:pt x="540" y="739"/>
                  </a:lnTo>
                  <a:lnTo>
                    <a:pt x="543" y="739"/>
                  </a:lnTo>
                  <a:lnTo>
                    <a:pt x="546" y="739"/>
                  </a:lnTo>
                  <a:lnTo>
                    <a:pt x="550" y="739"/>
                  </a:lnTo>
                  <a:lnTo>
                    <a:pt x="553" y="739"/>
                  </a:lnTo>
                  <a:lnTo>
                    <a:pt x="556" y="739"/>
                  </a:lnTo>
                  <a:lnTo>
                    <a:pt x="559" y="739"/>
                  </a:lnTo>
                  <a:lnTo>
                    <a:pt x="562" y="739"/>
                  </a:lnTo>
                  <a:lnTo>
                    <a:pt x="565" y="739"/>
                  </a:lnTo>
                  <a:lnTo>
                    <a:pt x="568" y="739"/>
                  </a:lnTo>
                  <a:lnTo>
                    <a:pt x="571" y="739"/>
                  </a:lnTo>
                  <a:lnTo>
                    <a:pt x="574" y="739"/>
                  </a:lnTo>
                  <a:lnTo>
                    <a:pt x="577" y="739"/>
                  </a:lnTo>
                  <a:lnTo>
                    <a:pt x="580" y="739"/>
                  </a:lnTo>
                  <a:lnTo>
                    <a:pt x="583" y="739"/>
                  </a:lnTo>
                  <a:lnTo>
                    <a:pt x="586" y="739"/>
                  </a:lnTo>
                  <a:lnTo>
                    <a:pt x="589" y="739"/>
                  </a:lnTo>
                  <a:lnTo>
                    <a:pt x="592" y="739"/>
                  </a:lnTo>
                  <a:lnTo>
                    <a:pt x="595" y="739"/>
                  </a:lnTo>
                  <a:lnTo>
                    <a:pt x="598" y="739"/>
                  </a:lnTo>
                  <a:lnTo>
                    <a:pt x="601" y="739"/>
                  </a:lnTo>
                  <a:lnTo>
                    <a:pt x="604" y="739"/>
                  </a:lnTo>
                  <a:lnTo>
                    <a:pt x="608" y="739"/>
                  </a:lnTo>
                  <a:lnTo>
                    <a:pt x="611" y="739"/>
                  </a:lnTo>
                  <a:lnTo>
                    <a:pt x="614" y="739"/>
                  </a:lnTo>
                  <a:lnTo>
                    <a:pt x="617" y="739"/>
                  </a:lnTo>
                  <a:lnTo>
                    <a:pt x="620" y="739"/>
                  </a:lnTo>
                  <a:lnTo>
                    <a:pt x="623" y="739"/>
                  </a:lnTo>
                  <a:lnTo>
                    <a:pt x="626" y="739"/>
                  </a:lnTo>
                  <a:lnTo>
                    <a:pt x="629" y="739"/>
                  </a:lnTo>
                  <a:lnTo>
                    <a:pt x="632" y="739"/>
                  </a:lnTo>
                  <a:lnTo>
                    <a:pt x="635" y="739"/>
                  </a:lnTo>
                  <a:lnTo>
                    <a:pt x="638" y="739"/>
                  </a:lnTo>
                  <a:lnTo>
                    <a:pt x="641" y="739"/>
                  </a:lnTo>
                  <a:lnTo>
                    <a:pt x="644" y="739"/>
                  </a:lnTo>
                  <a:lnTo>
                    <a:pt x="647" y="739"/>
                  </a:lnTo>
                  <a:lnTo>
                    <a:pt x="650" y="739"/>
                  </a:lnTo>
                  <a:lnTo>
                    <a:pt x="653" y="739"/>
                  </a:lnTo>
                  <a:lnTo>
                    <a:pt x="656" y="739"/>
                  </a:lnTo>
                  <a:lnTo>
                    <a:pt x="659" y="739"/>
                  </a:lnTo>
                  <a:lnTo>
                    <a:pt x="662" y="739"/>
                  </a:lnTo>
                  <a:lnTo>
                    <a:pt x="666" y="739"/>
                  </a:lnTo>
                  <a:lnTo>
                    <a:pt x="669" y="739"/>
                  </a:lnTo>
                  <a:lnTo>
                    <a:pt x="672" y="739"/>
                  </a:lnTo>
                  <a:lnTo>
                    <a:pt x="675" y="739"/>
                  </a:lnTo>
                  <a:lnTo>
                    <a:pt x="678" y="739"/>
                  </a:lnTo>
                  <a:lnTo>
                    <a:pt x="681" y="739"/>
                  </a:lnTo>
                  <a:lnTo>
                    <a:pt x="684" y="739"/>
                  </a:lnTo>
                  <a:lnTo>
                    <a:pt x="687" y="739"/>
                  </a:lnTo>
                  <a:lnTo>
                    <a:pt x="690" y="739"/>
                  </a:lnTo>
                  <a:lnTo>
                    <a:pt x="693" y="739"/>
                  </a:lnTo>
                  <a:lnTo>
                    <a:pt x="696" y="739"/>
                  </a:lnTo>
                  <a:lnTo>
                    <a:pt x="699" y="739"/>
                  </a:lnTo>
                  <a:lnTo>
                    <a:pt x="702" y="739"/>
                  </a:lnTo>
                  <a:lnTo>
                    <a:pt x="705" y="739"/>
                  </a:lnTo>
                  <a:lnTo>
                    <a:pt x="708" y="739"/>
                  </a:lnTo>
                  <a:lnTo>
                    <a:pt x="711" y="739"/>
                  </a:lnTo>
                  <a:lnTo>
                    <a:pt x="714" y="739"/>
                  </a:lnTo>
                  <a:lnTo>
                    <a:pt x="717" y="739"/>
                  </a:lnTo>
                  <a:lnTo>
                    <a:pt x="721" y="739"/>
                  </a:lnTo>
                  <a:lnTo>
                    <a:pt x="724" y="739"/>
                  </a:lnTo>
                  <a:lnTo>
                    <a:pt x="727" y="739"/>
                  </a:lnTo>
                  <a:lnTo>
                    <a:pt x="730" y="739"/>
                  </a:lnTo>
                  <a:lnTo>
                    <a:pt x="733" y="739"/>
                  </a:lnTo>
                  <a:lnTo>
                    <a:pt x="736" y="739"/>
                  </a:lnTo>
                  <a:lnTo>
                    <a:pt x="739" y="739"/>
                  </a:lnTo>
                  <a:lnTo>
                    <a:pt x="742" y="739"/>
                  </a:lnTo>
                  <a:lnTo>
                    <a:pt x="745" y="739"/>
                  </a:lnTo>
                  <a:lnTo>
                    <a:pt x="748" y="739"/>
                  </a:lnTo>
                  <a:lnTo>
                    <a:pt x="751" y="739"/>
                  </a:lnTo>
                  <a:lnTo>
                    <a:pt x="754" y="739"/>
                  </a:lnTo>
                  <a:lnTo>
                    <a:pt x="757" y="739"/>
                  </a:lnTo>
                  <a:lnTo>
                    <a:pt x="760" y="739"/>
                  </a:lnTo>
                  <a:lnTo>
                    <a:pt x="763" y="739"/>
                  </a:lnTo>
                  <a:lnTo>
                    <a:pt x="766" y="739"/>
                  </a:lnTo>
                  <a:lnTo>
                    <a:pt x="769" y="733"/>
                  </a:lnTo>
                  <a:lnTo>
                    <a:pt x="772" y="727"/>
                  </a:lnTo>
                  <a:lnTo>
                    <a:pt x="775" y="721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129" name="グループ化 1128"/>
            <p:cNvGrpSpPr/>
            <p:nvPr/>
          </p:nvGrpSpPr>
          <p:grpSpPr>
            <a:xfrm>
              <a:off x="320206" y="5156157"/>
              <a:ext cx="366243" cy="1363319"/>
              <a:chOff x="417641" y="5088087"/>
              <a:chExt cx="366243" cy="1363319"/>
            </a:xfrm>
          </p:grpSpPr>
          <p:sp>
            <p:nvSpPr>
              <p:cNvPr id="1116" name="Line 78"/>
              <p:cNvSpPr>
                <a:spLocks noChangeShapeType="1"/>
              </p:cNvSpPr>
              <p:nvPr/>
            </p:nvSpPr>
            <p:spPr bwMode="auto">
              <a:xfrm flipV="1">
                <a:off x="782976" y="5120047"/>
                <a:ext cx="908" cy="12550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17" name="Rectangle 79"/>
              <p:cNvSpPr>
                <a:spLocks noChangeArrowheads="1"/>
              </p:cNvSpPr>
              <p:nvPr/>
            </p:nvSpPr>
            <p:spPr bwMode="auto">
              <a:xfrm>
                <a:off x="572489" y="6282129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18" name="Rectangle 80"/>
              <p:cNvSpPr>
                <a:spLocks noChangeArrowheads="1"/>
              </p:cNvSpPr>
              <p:nvPr/>
            </p:nvSpPr>
            <p:spPr bwMode="auto">
              <a:xfrm>
                <a:off x="493074" y="6050148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20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19" name="Rectangle 81"/>
              <p:cNvSpPr>
                <a:spLocks noChangeArrowheads="1"/>
              </p:cNvSpPr>
              <p:nvPr/>
            </p:nvSpPr>
            <p:spPr bwMode="auto">
              <a:xfrm>
                <a:off x="497838" y="5808593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40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0" name="Rectangle 82"/>
              <p:cNvSpPr>
                <a:spLocks noChangeArrowheads="1"/>
              </p:cNvSpPr>
              <p:nvPr/>
            </p:nvSpPr>
            <p:spPr bwMode="auto">
              <a:xfrm>
                <a:off x="497646" y="5568559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60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1" name="Rectangle 83"/>
              <p:cNvSpPr>
                <a:spLocks noChangeArrowheads="1"/>
              </p:cNvSpPr>
              <p:nvPr/>
            </p:nvSpPr>
            <p:spPr bwMode="auto">
              <a:xfrm>
                <a:off x="503154" y="5330197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80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2" name="Rectangle 84"/>
              <p:cNvSpPr>
                <a:spLocks noChangeArrowheads="1"/>
              </p:cNvSpPr>
              <p:nvPr/>
            </p:nvSpPr>
            <p:spPr bwMode="auto">
              <a:xfrm>
                <a:off x="417641" y="5088087"/>
                <a:ext cx="23564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100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3" name="Line 86"/>
              <p:cNvSpPr>
                <a:spLocks noChangeShapeType="1"/>
              </p:cNvSpPr>
              <p:nvPr/>
            </p:nvSpPr>
            <p:spPr bwMode="auto">
              <a:xfrm flipH="1">
                <a:off x="708701" y="6375096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4" name="Line 90"/>
              <p:cNvSpPr>
                <a:spLocks noChangeShapeType="1"/>
              </p:cNvSpPr>
              <p:nvPr/>
            </p:nvSpPr>
            <p:spPr bwMode="auto">
              <a:xfrm flipH="1">
                <a:off x="708701" y="6136735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5" name="Line 94"/>
              <p:cNvSpPr>
                <a:spLocks noChangeShapeType="1"/>
              </p:cNvSpPr>
              <p:nvPr/>
            </p:nvSpPr>
            <p:spPr bwMode="auto">
              <a:xfrm flipH="1">
                <a:off x="708701" y="5898372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6" name="Line 98"/>
              <p:cNvSpPr>
                <a:spLocks noChangeShapeType="1"/>
              </p:cNvSpPr>
              <p:nvPr/>
            </p:nvSpPr>
            <p:spPr bwMode="auto">
              <a:xfrm flipH="1">
                <a:off x="708701" y="5655146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7" name="Line 102"/>
              <p:cNvSpPr>
                <a:spLocks noChangeShapeType="1"/>
              </p:cNvSpPr>
              <p:nvPr/>
            </p:nvSpPr>
            <p:spPr bwMode="auto">
              <a:xfrm flipH="1">
                <a:off x="708701" y="5416783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28" name="Line 106"/>
              <p:cNvSpPr>
                <a:spLocks noChangeShapeType="1"/>
              </p:cNvSpPr>
              <p:nvPr/>
            </p:nvSpPr>
            <p:spPr bwMode="auto">
              <a:xfrm flipH="1">
                <a:off x="708701" y="5178421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30" name="グループ化 1129"/>
            <p:cNvGrpSpPr/>
            <p:nvPr/>
          </p:nvGrpSpPr>
          <p:grpSpPr>
            <a:xfrm>
              <a:off x="2133650" y="5159651"/>
              <a:ext cx="366243" cy="1363319"/>
              <a:chOff x="417641" y="5088087"/>
              <a:chExt cx="366243" cy="1363319"/>
            </a:xfrm>
          </p:grpSpPr>
          <p:sp>
            <p:nvSpPr>
              <p:cNvPr id="1131" name="Line 78"/>
              <p:cNvSpPr>
                <a:spLocks noChangeShapeType="1"/>
              </p:cNvSpPr>
              <p:nvPr/>
            </p:nvSpPr>
            <p:spPr bwMode="auto">
              <a:xfrm flipV="1">
                <a:off x="782976" y="5120047"/>
                <a:ext cx="908" cy="12550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32" name="Rectangle 79"/>
              <p:cNvSpPr>
                <a:spLocks noChangeArrowheads="1"/>
              </p:cNvSpPr>
              <p:nvPr/>
            </p:nvSpPr>
            <p:spPr bwMode="auto">
              <a:xfrm>
                <a:off x="572489" y="6282129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33" name="Rectangle 80"/>
              <p:cNvSpPr>
                <a:spLocks noChangeArrowheads="1"/>
              </p:cNvSpPr>
              <p:nvPr/>
            </p:nvSpPr>
            <p:spPr bwMode="auto">
              <a:xfrm>
                <a:off x="493074" y="6050148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20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34" name="Rectangle 81"/>
              <p:cNvSpPr>
                <a:spLocks noChangeArrowheads="1"/>
              </p:cNvSpPr>
              <p:nvPr/>
            </p:nvSpPr>
            <p:spPr bwMode="auto">
              <a:xfrm>
                <a:off x="497838" y="5808593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40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35" name="Rectangle 82"/>
              <p:cNvSpPr>
                <a:spLocks noChangeArrowheads="1"/>
              </p:cNvSpPr>
              <p:nvPr/>
            </p:nvSpPr>
            <p:spPr bwMode="auto">
              <a:xfrm>
                <a:off x="497646" y="5568559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60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36" name="Rectangle 83"/>
              <p:cNvSpPr>
                <a:spLocks noChangeArrowheads="1"/>
              </p:cNvSpPr>
              <p:nvPr/>
            </p:nvSpPr>
            <p:spPr bwMode="auto">
              <a:xfrm>
                <a:off x="503154" y="5330197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80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37" name="Rectangle 84"/>
              <p:cNvSpPr>
                <a:spLocks noChangeArrowheads="1"/>
              </p:cNvSpPr>
              <p:nvPr/>
            </p:nvSpPr>
            <p:spPr bwMode="auto">
              <a:xfrm>
                <a:off x="417641" y="5088087"/>
                <a:ext cx="23564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100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38" name="Line 86"/>
              <p:cNvSpPr>
                <a:spLocks noChangeShapeType="1"/>
              </p:cNvSpPr>
              <p:nvPr/>
            </p:nvSpPr>
            <p:spPr bwMode="auto">
              <a:xfrm flipH="1">
                <a:off x="708701" y="6375096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39" name="Line 90"/>
              <p:cNvSpPr>
                <a:spLocks noChangeShapeType="1"/>
              </p:cNvSpPr>
              <p:nvPr/>
            </p:nvSpPr>
            <p:spPr bwMode="auto">
              <a:xfrm flipH="1">
                <a:off x="708701" y="6136735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40" name="Line 94"/>
              <p:cNvSpPr>
                <a:spLocks noChangeShapeType="1"/>
              </p:cNvSpPr>
              <p:nvPr/>
            </p:nvSpPr>
            <p:spPr bwMode="auto">
              <a:xfrm flipH="1">
                <a:off x="708701" y="5898372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41" name="Line 98"/>
              <p:cNvSpPr>
                <a:spLocks noChangeShapeType="1"/>
              </p:cNvSpPr>
              <p:nvPr/>
            </p:nvSpPr>
            <p:spPr bwMode="auto">
              <a:xfrm flipH="1">
                <a:off x="708701" y="5655146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42" name="Line 102"/>
              <p:cNvSpPr>
                <a:spLocks noChangeShapeType="1"/>
              </p:cNvSpPr>
              <p:nvPr/>
            </p:nvSpPr>
            <p:spPr bwMode="auto">
              <a:xfrm flipH="1">
                <a:off x="708701" y="5416783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43" name="Line 106"/>
              <p:cNvSpPr>
                <a:spLocks noChangeShapeType="1"/>
              </p:cNvSpPr>
              <p:nvPr/>
            </p:nvSpPr>
            <p:spPr bwMode="auto">
              <a:xfrm flipH="1">
                <a:off x="708701" y="5178421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44" name="グループ化 1143"/>
            <p:cNvGrpSpPr/>
            <p:nvPr/>
          </p:nvGrpSpPr>
          <p:grpSpPr>
            <a:xfrm>
              <a:off x="3988987" y="5150714"/>
              <a:ext cx="366243" cy="1363319"/>
              <a:chOff x="417641" y="5088087"/>
              <a:chExt cx="366243" cy="1363319"/>
            </a:xfrm>
          </p:grpSpPr>
          <p:sp>
            <p:nvSpPr>
              <p:cNvPr id="1145" name="Line 78"/>
              <p:cNvSpPr>
                <a:spLocks noChangeShapeType="1"/>
              </p:cNvSpPr>
              <p:nvPr/>
            </p:nvSpPr>
            <p:spPr bwMode="auto">
              <a:xfrm flipV="1">
                <a:off x="782976" y="5120047"/>
                <a:ext cx="908" cy="12550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46" name="Rectangle 79"/>
              <p:cNvSpPr>
                <a:spLocks noChangeArrowheads="1"/>
              </p:cNvSpPr>
              <p:nvPr/>
            </p:nvSpPr>
            <p:spPr bwMode="auto">
              <a:xfrm>
                <a:off x="572489" y="6282129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47" name="Rectangle 80"/>
              <p:cNvSpPr>
                <a:spLocks noChangeArrowheads="1"/>
              </p:cNvSpPr>
              <p:nvPr/>
            </p:nvSpPr>
            <p:spPr bwMode="auto">
              <a:xfrm>
                <a:off x="493074" y="6050148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20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48" name="Rectangle 81"/>
              <p:cNvSpPr>
                <a:spLocks noChangeArrowheads="1"/>
              </p:cNvSpPr>
              <p:nvPr/>
            </p:nvSpPr>
            <p:spPr bwMode="auto">
              <a:xfrm>
                <a:off x="497838" y="5808593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40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49" name="Rectangle 82"/>
              <p:cNvSpPr>
                <a:spLocks noChangeArrowheads="1"/>
              </p:cNvSpPr>
              <p:nvPr/>
            </p:nvSpPr>
            <p:spPr bwMode="auto">
              <a:xfrm>
                <a:off x="497646" y="5568559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60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50" name="Rectangle 83"/>
              <p:cNvSpPr>
                <a:spLocks noChangeArrowheads="1"/>
              </p:cNvSpPr>
              <p:nvPr/>
            </p:nvSpPr>
            <p:spPr bwMode="auto">
              <a:xfrm>
                <a:off x="503154" y="5330197"/>
                <a:ext cx="1570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80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51" name="Rectangle 84"/>
              <p:cNvSpPr>
                <a:spLocks noChangeArrowheads="1"/>
              </p:cNvSpPr>
              <p:nvPr/>
            </p:nvSpPr>
            <p:spPr bwMode="auto">
              <a:xfrm>
                <a:off x="417641" y="5088087"/>
                <a:ext cx="23564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100" dirty="0"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100</a:t>
                </a:r>
                <a:endPara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52" name="Line 86"/>
              <p:cNvSpPr>
                <a:spLocks noChangeShapeType="1"/>
              </p:cNvSpPr>
              <p:nvPr/>
            </p:nvSpPr>
            <p:spPr bwMode="auto">
              <a:xfrm flipH="1">
                <a:off x="708701" y="6375096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53" name="Line 90"/>
              <p:cNvSpPr>
                <a:spLocks noChangeShapeType="1"/>
              </p:cNvSpPr>
              <p:nvPr/>
            </p:nvSpPr>
            <p:spPr bwMode="auto">
              <a:xfrm flipH="1">
                <a:off x="708701" y="6136735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54" name="Line 94"/>
              <p:cNvSpPr>
                <a:spLocks noChangeShapeType="1"/>
              </p:cNvSpPr>
              <p:nvPr/>
            </p:nvSpPr>
            <p:spPr bwMode="auto">
              <a:xfrm flipH="1">
                <a:off x="708701" y="5898372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55" name="Line 98"/>
              <p:cNvSpPr>
                <a:spLocks noChangeShapeType="1"/>
              </p:cNvSpPr>
              <p:nvPr/>
            </p:nvSpPr>
            <p:spPr bwMode="auto">
              <a:xfrm flipH="1">
                <a:off x="708701" y="5655146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56" name="Line 102"/>
              <p:cNvSpPr>
                <a:spLocks noChangeShapeType="1"/>
              </p:cNvSpPr>
              <p:nvPr/>
            </p:nvSpPr>
            <p:spPr bwMode="auto">
              <a:xfrm flipH="1">
                <a:off x="708701" y="5416783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57" name="Line 106"/>
              <p:cNvSpPr>
                <a:spLocks noChangeShapeType="1"/>
              </p:cNvSpPr>
              <p:nvPr/>
            </p:nvSpPr>
            <p:spPr bwMode="auto">
              <a:xfrm flipH="1">
                <a:off x="708701" y="5178421"/>
                <a:ext cx="67214" cy="6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1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60" name="テキスト ボックス 1159"/>
            <p:cNvSpPr txBox="1"/>
            <p:nvPr/>
          </p:nvSpPr>
          <p:spPr>
            <a:xfrm>
              <a:off x="4543007" y="4649714"/>
              <a:ext cx="755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HD#3</a:t>
              </a:r>
              <a:endParaRPr kumimoji="1" lang="ja-JP" altLang="en-US" dirty="0"/>
            </a:p>
          </p:txBody>
        </p:sp>
        <p:sp>
          <p:nvSpPr>
            <p:cNvPr id="1161" name="テキスト ボックス 1160"/>
            <p:cNvSpPr txBox="1"/>
            <p:nvPr/>
          </p:nvSpPr>
          <p:spPr>
            <a:xfrm>
              <a:off x="2708677" y="4644802"/>
              <a:ext cx="755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HD#2</a:t>
              </a:r>
              <a:endParaRPr kumimoji="1" lang="ja-JP" altLang="en-US" dirty="0"/>
            </a:p>
          </p:txBody>
        </p:sp>
        <p:sp>
          <p:nvSpPr>
            <p:cNvPr id="1162" name="テキスト ボックス 1161"/>
            <p:cNvSpPr txBox="1"/>
            <p:nvPr/>
          </p:nvSpPr>
          <p:spPr>
            <a:xfrm>
              <a:off x="952096" y="4654116"/>
              <a:ext cx="755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HD#1</a:t>
              </a:r>
              <a:endParaRPr kumimoji="1" lang="ja-JP" altLang="en-US" dirty="0"/>
            </a:p>
          </p:txBody>
        </p:sp>
        <p:sp>
          <p:nvSpPr>
            <p:cNvPr id="1163" name="テキスト ボックス 1162"/>
            <p:cNvSpPr txBox="1"/>
            <p:nvPr/>
          </p:nvSpPr>
          <p:spPr>
            <a:xfrm>
              <a:off x="216491" y="6721484"/>
              <a:ext cx="668698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IL-10</a:t>
              </a:r>
              <a:endParaRPr lang="ja-JP" altLang="en-US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164" name="直線矢印コネクタ 1163"/>
            <p:cNvCxnSpPr/>
            <p:nvPr/>
          </p:nvCxnSpPr>
          <p:spPr>
            <a:xfrm>
              <a:off x="812715" y="6859984"/>
              <a:ext cx="4752000" cy="0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5" name="Rectangle 25"/>
            <p:cNvSpPr>
              <a:spLocks noChangeArrowheads="1"/>
            </p:cNvSpPr>
            <p:nvPr/>
          </p:nvSpPr>
          <p:spPr bwMode="auto">
            <a:xfrm>
              <a:off x="833416" y="7021066"/>
              <a:ext cx="468000" cy="25205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66" name="Rectangle 76"/>
            <p:cNvSpPr>
              <a:spLocks noChangeArrowheads="1"/>
            </p:cNvSpPr>
            <p:nvPr/>
          </p:nvSpPr>
          <p:spPr bwMode="auto">
            <a:xfrm>
              <a:off x="1422230" y="7053530"/>
              <a:ext cx="495328" cy="184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I</a:t>
              </a:r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sotype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67" name="Line 117"/>
            <p:cNvSpPr>
              <a:spLocks noChangeShapeType="1"/>
            </p:cNvSpPr>
            <p:nvPr/>
          </p:nvSpPr>
          <p:spPr bwMode="auto">
            <a:xfrm>
              <a:off x="2138745" y="7153504"/>
              <a:ext cx="468000" cy="259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68" name="Rectangle 76"/>
            <p:cNvSpPr>
              <a:spLocks noChangeArrowheads="1"/>
            </p:cNvSpPr>
            <p:nvPr/>
          </p:nvSpPr>
          <p:spPr bwMode="auto">
            <a:xfrm>
              <a:off x="2941552" y="7075572"/>
              <a:ext cx="680156" cy="184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Anti-IL-10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95" name="Rectangle 84"/>
          <p:cNvSpPr>
            <a:spLocks noChangeArrowheads="1"/>
          </p:cNvSpPr>
          <p:nvPr/>
        </p:nvSpPr>
        <p:spPr bwMode="auto">
          <a:xfrm>
            <a:off x="1330994" y="977374"/>
            <a:ext cx="591619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1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439/</a:t>
            </a:r>
            <a:r>
              <a:rPr lang="en-US" altLang="ja-JP" sz="11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361</a:t>
            </a:r>
            <a:endParaRPr lang="en-US" altLang="ja-JP" sz="11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96" name="Rectangle 84"/>
          <p:cNvSpPr>
            <a:spLocks noChangeArrowheads="1"/>
          </p:cNvSpPr>
          <p:nvPr/>
        </p:nvSpPr>
        <p:spPr bwMode="auto">
          <a:xfrm>
            <a:off x="3155205" y="987667"/>
            <a:ext cx="591619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1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493/</a:t>
            </a:r>
            <a:r>
              <a:rPr lang="en-US" altLang="ja-JP" sz="11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377</a:t>
            </a:r>
            <a:endParaRPr lang="en-US" altLang="ja-JP" sz="11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72" name="Rectangle 84"/>
          <p:cNvSpPr>
            <a:spLocks noChangeArrowheads="1"/>
          </p:cNvSpPr>
          <p:nvPr/>
        </p:nvSpPr>
        <p:spPr bwMode="auto">
          <a:xfrm>
            <a:off x="1336200" y="2999338"/>
            <a:ext cx="591619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1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467/</a:t>
            </a:r>
            <a:r>
              <a:rPr lang="en-US" altLang="ja-JP" sz="11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450</a:t>
            </a:r>
            <a:endParaRPr lang="en-US" altLang="ja-JP" sz="11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73" name="Rectangle 84"/>
          <p:cNvSpPr>
            <a:spLocks noChangeArrowheads="1"/>
          </p:cNvSpPr>
          <p:nvPr/>
        </p:nvSpPr>
        <p:spPr bwMode="auto">
          <a:xfrm>
            <a:off x="3161229" y="2999338"/>
            <a:ext cx="591619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1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450/</a:t>
            </a:r>
            <a:r>
              <a:rPr lang="en-US" altLang="ja-JP" sz="11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366</a:t>
            </a:r>
            <a:endParaRPr lang="en-US" altLang="ja-JP" sz="11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74" name="Rectangle 84"/>
          <p:cNvSpPr>
            <a:spLocks noChangeArrowheads="1"/>
          </p:cNvSpPr>
          <p:nvPr/>
        </p:nvSpPr>
        <p:spPr bwMode="auto">
          <a:xfrm>
            <a:off x="5013759" y="3009815"/>
            <a:ext cx="591619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1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352/</a:t>
            </a:r>
            <a:r>
              <a:rPr lang="en-US" altLang="ja-JP" sz="11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331</a:t>
            </a:r>
            <a:endParaRPr lang="en-US" altLang="ja-JP" sz="11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75" name="Rectangle 84"/>
          <p:cNvSpPr>
            <a:spLocks noChangeArrowheads="1"/>
          </p:cNvSpPr>
          <p:nvPr/>
        </p:nvSpPr>
        <p:spPr bwMode="auto">
          <a:xfrm>
            <a:off x="1350484" y="5190925"/>
            <a:ext cx="591619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1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284/</a:t>
            </a:r>
            <a:r>
              <a:rPr lang="en-US" altLang="ja-JP" sz="11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335</a:t>
            </a:r>
            <a:endParaRPr lang="en-US" altLang="ja-JP" sz="11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76" name="Rectangle 84"/>
          <p:cNvSpPr>
            <a:spLocks noChangeArrowheads="1"/>
          </p:cNvSpPr>
          <p:nvPr/>
        </p:nvSpPr>
        <p:spPr bwMode="auto">
          <a:xfrm>
            <a:off x="3162455" y="5190925"/>
            <a:ext cx="591619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1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322/</a:t>
            </a:r>
            <a:r>
              <a:rPr lang="en-US" altLang="ja-JP" sz="11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478</a:t>
            </a:r>
            <a:endParaRPr lang="en-US" altLang="ja-JP" sz="11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77" name="Rectangle 84"/>
          <p:cNvSpPr>
            <a:spLocks noChangeArrowheads="1"/>
          </p:cNvSpPr>
          <p:nvPr/>
        </p:nvSpPr>
        <p:spPr bwMode="auto">
          <a:xfrm>
            <a:off x="5014985" y="5201401"/>
            <a:ext cx="591619" cy="16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1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293/</a:t>
            </a:r>
            <a:r>
              <a:rPr lang="en-US" altLang="ja-JP" sz="11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380</a:t>
            </a:r>
            <a:endParaRPr lang="en-US" altLang="ja-JP" sz="11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79" name="Rectangle 84"/>
          <p:cNvSpPr>
            <a:spLocks noChangeArrowheads="1"/>
          </p:cNvSpPr>
          <p:nvPr/>
        </p:nvSpPr>
        <p:spPr bwMode="auto">
          <a:xfrm>
            <a:off x="3768019" y="7059026"/>
            <a:ext cx="1818481" cy="18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MFI</a:t>
            </a:r>
            <a:r>
              <a:rPr lang="ja-JP" altLang="en-US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：</a:t>
            </a:r>
            <a:r>
              <a:rPr lang="en-US" altLang="ja-JP" sz="12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Anti-IL-10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/ Isotype</a:t>
            </a:r>
            <a:endParaRPr lang="en-US" altLang="ja-JP" sz="12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2493113" y="540252"/>
            <a:ext cx="1179900" cy="3077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ja-JP" sz="1400" dirty="0"/>
              <a:t>HAM/TSP#</a:t>
            </a:r>
            <a:r>
              <a:rPr lang="en-US" altLang="ja-JP" sz="1400" dirty="0"/>
              <a:t>2</a:t>
            </a:r>
            <a:endParaRPr lang="ja-JP" altLang="en-US" sz="1400" dirty="0"/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765321" y="2628122"/>
            <a:ext cx="1179900" cy="3077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ja-JP" sz="1400" dirty="0"/>
              <a:t>HAM/TSP#</a:t>
            </a:r>
            <a:r>
              <a:rPr lang="en-US" altLang="ja-JP" sz="1400" dirty="0"/>
              <a:t>3</a:t>
            </a:r>
            <a:endParaRPr lang="ja-JP" altLang="en-US" sz="1400" dirty="0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2565104" y="2628122"/>
            <a:ext cx="1179900" cy="3077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ja-JP" sz="1400" dirty="0"/>
              <a:t>HAM/TSP#</a:t>
            </a:r>
            <a:r>
              <a:rPr lang="en-US" altLang="ja-JP" sz="1400" dirty="0"/>
              <a:t>4</a:t>
            </a:r>
            <a:endParaRPr lang="ja-JP" altLang="en-US" sz="1400" dirty="0"/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4436879" y="2628122"/>
            <a:ext cx="1179900" cy="3077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ja-JP" sz="1400" dirty="0"/>
              <a:t>HAM/TSP#</a:t>
            </a:r>
            <a:r>
              <a:rPr lang="en-US" altLang="ja-JP" sz="1400" dirty="0"/>
              <a:t>5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05361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142</Words>
  <Application>Microsoft Macintosh PowerPoint</Application>
  <PresentationFormat>画面に合わせる (4:3)</PresentationFormat>
  <Paragraphs>70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Matsuoka Masao</cp:lastModifiedBy>
  <cp:revision>5</cp:revision>
  <dcterms:created xsi:type="dcterms:W3CDTF">2015-12-09T05:05:01Z</dcterms:created>
  <dcterms:modified xsi:type="dcterms:W3CDTF">2015-12-09T05:07:15Z</dcterms:modified>
</cp:coreProperties>
</file>