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6766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054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558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2268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31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630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2839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8229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475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744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42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811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62000"/>
          </a:xfrm>
        </p:spPr>
        <p:txBody>
          <a:bodyPr>
            <a:normAutofit/>
          </a:bodyPr>
          <a:lstStyle/>
          <a:p>
            <a:r>
              <a:rPr lang="en-US" sz="3100" b="1" dirty="0" smtClean="0"/>
              <a:t>Supplemental </a:t>
            </a:r>
            <a:r>
              <a:rPr lang="en-US" sz="3100" b="1" dirty="0"/>
              <a:t>F</a:t>
            </a:r>
            <a:r>
              <a:rPr lang="en-US" sz="3100" b="1" dirty="0" smtClean="0"/>
              <a:t>igure 1</a:t>
            </a:r>
            <a:endParaRPr lang="en-US" dirty="0"/>
          </a:p>
        </p:txBody>
      </p:sp>
      <p:pic>
        <p:nvPicPr>
          <p:cNvPr id="4" name="Picture 1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254" r="33251" b="-1"/>
          <a:stretch/>
        </p:blipFill>
        <p:spPr bwMode="auto">
          <a:xfrm>
            <a:off x="457200" y="2209800"/>
            <a:ext cx="8128663" cy="339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5667" y="1905000"/>
            <a:ext cx="8077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Baseline                                                        </a:t>
            </a:r>
            <a:r>
              <a:rPr lang="en-US" dirty="0"/>
              <a:t>s</a:t>
            </a:r>
            <a:r>
              <a:rPr lang="en-US" dirty="0" smtClean="0"/>
              <a:t>tatus post cycle 2                                       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489450" y="1905000"/>
            <a:ext cx="0" cy="3693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1477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Ko</dc:creator>
  <cp:lastModifiedBy>Ko</cp:lastModifiedBy>
  <cp:revision>3</cp:revision>
  <dcterms:created xsi:type="dcterms:W3CDTF">2015-01-20T20:23:00Z</dcterms:created>
  <dcterms:modified xsi:type="dcterms:W3CDTF">2015-01-22T05:54:23Z</dcterms:modified>
</cp:coreProperties>
</file>