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6766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0543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558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2268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314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6307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2839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8229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475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7441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426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EAD3C-41F8-4222-84AC-7938D516CF45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8700B-271E-45EF-AB93-371CD826A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8110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9200" y="1765300"/>
            <a:ext cx="4165600" cy="33274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Supplemental Figure 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812120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Supplemental Figure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Ko</dc:creator>
  <cp:lastModifiedBy>Ko</cp:lastModifiedBy>
  <cp:revision>4</cp:revision>
  <dcterms:created xsi:type="dcterms:W3CDTF">2015-01-20T20:23:00Z</dcterms:created>
  <dcterms:modified xsi:type="dcterms:W3CDTF">2015-01-22T05:54:40Z</dcterms:modified>
</cp:coreProperties>
</file>