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896" autoAdjust="0"/>
  </p:normalViewPr>
  <p:slideViewPr>
    <p:cSldViewPr>
      <p:cViewPr>
        <p:scale>
          <a:sx n="70" d="100"/>
          <a:sy n="70" d="100"/>
        </p:scale>
        <p:origin x="-390" y="-18"/>
      </p:cViewPr>
      <p:guideLst>
        <p:guide orient="horz" pos="2160"/>
        <p:guide pos="53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96679-2C99-4DE4-B9B8-D343DB6D2DB0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1A5C3-3F21-4004-A8AA-13E17860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1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260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73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863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95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6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35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75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4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65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5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1DB45-7E6C-4FB1-9D06-E6746160BEB5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4B7F6-8B84-40F5-8112-D94CF3FA7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7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Supplemental figure 3. 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09800"/>
            <a:ext cx="6858000" cy="3963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7138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1339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figure 3.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NEGATIVE FEEDBACK LOOP LIMITS SINGLE-AGENT THERAPEUTIC TARGETING OF RAS EFFECTOR PATHWAYS IN PDAC</dc:title>
  <dc:creator>Andrew Ko</dc:creator>
  <cp:lastModifiedBy>Andrew Ko</cp:lastModifiedBy>
  <cp:revision>22</cp:revision>
  <dcterms:created xsi:type="dcterms:W3CDTF">2013-07-10T00:08:08Z</dcterms:created>
  <dcterms:modified xsi:type="dcterms:W3CDTF">2015-01-23T01:10:15Z</dcterms:modified>
</cp:coreProperties>
</file>