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>
        <p:scale>
          <a:sx n="70" d="100"/>
          <a:sy n="70" d="100"/>
        </p:scale>
        <p:origin x="-225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B1D48-CFA6-4B64-A389-E73F13BBDEAE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8B9B0-3D8D-4264-B762-FA040915A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2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vWF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8B9B0-3D8D-4264-B762-FA040915A7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310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7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6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40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9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4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3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87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1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8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F0B90-C656-4125-B859-3F667D12B0F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9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tif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Ninel Azoitei\Desktop\125 5x des.tif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70" y="1331880"/>
            <a:ext cx="2880000" cy="2160000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Ninel Azoitei\Desktop\125 5x vWF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74" y="1331880"/>
            <a:ext cx="2880000" cy="2160000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5652481" y="15751"/>
            <a:ext cx="11608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S2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760503" y="2006478"/>
            <a:ext cx="288032" cy="21602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7" name="Picture 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31" y="3554944"/>
            <a:ext cx="2880000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1616487" y="3094808"/>
            <a:ext cx="288032" cy="21602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74" y="5780610"/>
            <a:ext cx="2880000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1635809" y="946542"/>
            <a:ext cx="6174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vWF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078011" y="1960892"/>
            <a:ext cx="9284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37851" y="5427152"/>
            <a:ext cx="9284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883253" y="3070488"/>
            <a:ext cx="9669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37851" y="7585966"/>
            <a:ext cx="9669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751194" y="955834"/>
            <a:ext cx="925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Desmin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50" name="Picture 6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70" y="3554944"/>
            <a:ext cx="2880000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Rechteck 15"/>
          <p:cNvSpPr/>
          <p:nvPr/>
        </p:nvSpPr>
        <p:spPr>
          <a:xfrm>
            <a:off x="5047587" y="2158878"/>
            <a:ext cx="288032" cy="21602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/>
          <p:cNvSpPr/>
          <p:nvPr/>
        </p:nvSpPr>
        <p:spPr>
          <a:xfrm>
            <a:off x="5365095" y="2113292"/>
            <a:ext cx="9284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330288" y="3072641"/>
            <a:ext cx="288032" cy="21602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2" name="Picture 8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70" y="5780610"/>
            <a:ext cx="2880000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Rechteck 20"/>
          <p:cNvSpPr/>
          <p:nvPr/>
        </p:nvSpPr>
        <p:spPr>
          <a:xfrm>
            <a:off x="3598431" y="5427152"/>
            <a:ext cx="9284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598431" y="7585966"/>
            <a:ext cx="9669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606543" y="3070488"/>
            <a:ext cx="9669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extratumoral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Gerade Verbindung 23"/>
          <p:cNvCxnSpPr/>
          <p:nvPr/>
        </p:nvCxnSpPr>
        <p:spPr>
          <a:xfrm>
            <a:off x="6099146" y="7796594"/>
            <a:ext cx="12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6099146" y="5580112"/>
            <a:ext cx="12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3212976" y="7796594"/>
            <a:ext cx="12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3212976" y="5580112"/>
            <a:ext cx="12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/>
          <p:cNvSpPr/>
          <p:nvPr/>
        </p:nvSpPr>
        <p:spPr>
          <a:xfrm>
            <a:off x="548680" y="570616"/>
            <a:ext cx="84350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BxPC3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46660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Bildschirmpräsentation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Ninel Azoitei</dc:creator>
  <cp:lastModifiedBy>Ninel Azoitei</cp:lastModifiedBy>
  <cp:revision>93</cp:revision>
  <dcterms:created xsi:type="dcterms:W3CDTF">2015-05-07T09:51:10Z</dcterms:created>
  <dcterms:modified xsi:type="dcterms:W3CDTF">2015-11-26T12:03:24Z</dcterms:modified>
</cp:coreProperties>
</file>