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8" autoAdjust="0"/>
    <p:restoredTop sz="94660"/>
  </p:normalViewPr>
  <p:slideViewPr>
    <p:cSldViewPr>
      <p:cViewPr>
        <p:scale>
          <a:sx n="70" d="100"/>
          <a:sy n="70" d="100"/>
        </p:scale>
        <p:origin x="-348" y="-2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4B1D48-CFA6-4B64-A389-E73F13BBDEAE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8B9B0-3D8D-4264-B762-FA040915A72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2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7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3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11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2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9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4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932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879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611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18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F0B90-C656-4125-B859-3F667D12B0FD}" type="datetimeFigureOut">
              <a:rPr lang="en-US" smtClean="0"/>
              <a:t>11/25/2015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0DC36-E1D5-43EF-95B3-3CE7D124D0A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89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5652481" y="15751"/>
            <a:ext cx="1160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S3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rrowheads="1"/>
          </p:cNvPicPr>
          <p:nvPr/>
        </p:nvPicPr>
        <p:blipFill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1" y="4786506"/>
            <a:ext cx="3168000" cy="2375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 rot="16200000">
            <a:off x="-97210" y="5828601"/>
            <a:ext cx="60625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vWF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 rot="16200000">
            <a:off x="-233466" y="3384443"/>
            <a:ext cx="8787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Desmin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98672" y="1137102"/>
            <a:ext cx="8435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BxPC3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495809" y="1929190"/>
            <a:ext cx="8659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shRNA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68" y="4786506"/>
            <a:ext cx="3153259" cy="23759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4736169" y="1929190"/>
            <a:ext cx="9925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shPKM2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6" name="Picture 8"/>
          <p:cNvPicPr>
            <a:picLocks noChangeArrowheads="1"/>
          </p:cNvPicPr>
          <p:nvPr/>
        </p:nvPicPr>
        <p:blipFill>
          <a:blip r:embed="rId4" cstate="print"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368" y="2352385"/>
            <a:ext cx="3168000" cy="237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177" name="Picture 9"/>
          <p:cNvPicPr>
            <a:picLocks noChangeArrowheads="1"/>
          </p:cNvPicPr>
          <p:nvPr/>
        </p:nvPicPr>
        <p:blipFill>
          <a:blip r:embed="rId5" cstate="print">
            <a:lum bright="-1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11" y="2352385"/>
            <a:ext cx="3168000" cy="2376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0" name="Gerade Verbindung mit Pfeil 29"/>
          <p:cNvCxnSpPr/>
          <p:nvPr/>
        </p:nvCxnSpPr>
        <p:spPr>
          <a:xfrm flipH="1" flipV="1">
            <a:off x="5096209" y="6141894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H="1" flipV="1">
            <a:off x="4666008" y="5148878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 flipH="1" flipV="1">
            <a:off x="4954040" y="5076870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flipH="1" flipV="1">
            <a:off x="5744281" y="5004862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 flipH="1" flipV="1">
            <a:off x="6248337" y="5229270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H="1" flipV="1">
            <a:off x="4233960" y="5493822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mit Pfeil 35"/>
          <p:cNvCxnSpPr/>
          <p:nvPr/>
        </p:nvCxnSpPr>
        <p:spPr>
          <a:xfrm flipH="1" flipV="1">
            <a:off x="4810024" y="5781854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/>
          <p:nvPr/>
        </p:nvCxnSpPr>
        <p:spPr>
          <a:xfrm flipH="1" flipV="1">
            <a:off x="4305968" y="6228998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>
          <a:xfrm flipH="1" flipV="1">
            <a:off x="5024201" y="3921521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/>
          <p:cNvCxnSpPr/>
          <p:nvPr/>
        </p:nvCxnSpPr>
        <p:spPr>
          <a:xfrm flipH="1" flipV="1">
            <a:off x="3873920" y="3633489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>
          <a:xfrm flipH="1" flipV="1">
            <a:off x="4736169" y="4065537"/>
            <a:ext cx="145863" cy="87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/>
          <p:cNvCxnSpPr/>
          <p:nvPr/>
        </p:nvCxnSpPr>
        <p:spPr>
          <a:xfrm>
            <a:off x="6082179" y="4572000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6082179" y="6984647"/>
            <a:ext cx="57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848673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Bildschirmpräsentation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Ninel Azoitei</dc:creator>
  <cp:lastModifiedBy>Ninel Azoitei</cp:lastModifiedBy>
  <cp:revision>92</cp:revision>
  <dcterms:created xsi:type="dcterms:W3CDTF">2015-05-07T09:51:10Z</dcterms:created>
  <dcterms:modified xsi:type="dcterms:W3CDTF">2015-11-25T07:39:54Z</dcterms:modified>
</cp:coreProperties>
</file>