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38" autoAdjust="0"/>
    <p:restoredTop sz="94660"/>
  </p:normalViewPr>
  <p:slideViewPr>
    <p:cSldViewPr>
      <p:cViewPr>
        <p:scale>
          <a:sx n="70" d="100"/>
          <a:sy n="70" d="100"/>
        </p:scale>
        <p:origin x="-348" y="-24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4B1D48-CFA6-4B64-A389-E73F13BBDEAE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8B9B0-3D8D-4264-B762-FA040915A72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2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87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59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066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1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240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93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74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932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879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611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18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89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eck 19"/>
          <p:cNvSpPr/>
          <p:nvPr/>
        </p:nvSpPr>
        <p:spPr>
          <a:xfrm>
            <a:off x="5652481" y="15751"/>
            <a:ext cx="11608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S5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958021" y="1043608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3585541" y="1043608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958021" y="5208537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3924130" y="5207303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1214304" y="5508104"/>
            <a:ext cx="4878992" cy="2880320"/>
            <a:chOff x="1214304" y="5508104"/>
            <a:chExt cx="4878992" cy="2880320"/>
          </a:xfrm>
        </p:grpSpPr>
        <p:graphicFrame>
          <p:nvGraphicFramePr>
            <p:cNvPr id="18" name="Objek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3365498"/>
                </p:ext>
              </p:extLst>
            </p:nvPr>
          </p:nvGraphicFramePr>
          <p:xfrm>
            <a:off x="1214304" y="5974588"/>
            <a:ext cx="1763712" cy="2411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95" name="Prism Project" r:id="rId3" imgW="1764000" imgH="2412000" progId="Prism5.Document">
                    <p:embed/>
                  </p:oleObj>
                </mc:Choice>
                <mc:Fallback>
                  <p:oleObj name="Prism Project" r:id="rId3" imgW="1764000" imgH="2412000" progId="Prism5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14304" y="5974588"/>
                          <a:ext cx="1763712" cy="24114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Rechteck 18"/>
            <p:cNvSpPr/>
            <p:nvPr/>
          </p:nvSpPr>
          <p:spPr>
            <a:xfrm>
              <a:off x="2202498" y="8124391"/>
              <a:ext cx="95731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BAY 87-2243</a:t>
              </a:r>
              <a:endParaRPr lang="en-US" sz="1000" b="1" dirty="0">
                <a:latin typeface="Symbol" pitchFamily="18" charset="2"/>
                <a:cs typeface="Arial" panose="020B0604020202020204" pitchFamily="34" charset="0"/>
              </a:endParaRPr>
            </a:p>
          </p:txBody>
        </p:sp>
        <p:sp>
          <p:nvSpPr>
            <p:cNvPr id="25" name="Rechteck 24"/>
            <p:cNvSpPr/>
            <p:nvPr/>
          </p:nvSpPr>
          <p:spPr>
            <a:xfrm>
              <a:off x="1673014" y="8127445"/>
              <a:ext cx="64152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  <a:endParaRPr lang="en-US" sz="1000" b="1" dirty="0">
                <a:latin typeface="Symbol" pitchFamily="18" charset="2"/>
                <a:cs typeface="Arial" panose="020B0604020202020204" pitchFamily="34" charset="0"/>
              </a:endParaRPr>
            </a:p>
          </p:txBody>
        </p:sp>
        <p:sp>
          <p:nvSpPr>
            <p:cNvPr id="26" name="Rechteck 25"/>
            <p:cNvSpPr/>
            <p:nvPr/>
          </p:nvSpPr>
          <p:spPr>
            <a:xfrm>
              <a:off x="1591624" y="5508504"/>
              <a:ext cx="63491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PaTu2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8" name="Gerade Verbindung 27"/>
            <p:cNvCxnSpPr/>
            <p:nvPr/>
          </p:nvCxnSpPr>
          <p:spPr>
            <a:xfrm>
              <a:off x="2084444" y="6328947"/>
              <a:ext cx="69673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hteck 30"/>
            <p:cNvSpPr/>
            <p:nvPr/>
          </p:nvSpPr>
          <p:spPr>
            <a:xfrm>
              <a:off x="2082021" y="6081745"/>
              <a:ext cx="71846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000" i="1" dirty="0" smtClean="0">
                  <a:latin typeface="Arial" pitchFamily="34" charset="0"/>
                  <a:cs typeface="Arial" pitchFamily="34" charset="0"/>
                </a:rPr>
                <a:t>p&lt;0.0031</a:t>
              </a:r>
              <a:endParaRPr lang="en-US" sz="1000" i="1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32" name="Objek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41982975"/>
                </p:ext>
              </p:extLst>
            </p:nvPr>
          </p:nvGraphicFramePr>
          <p:xfrm>
            <a:off x="4166631" y="5977011"/>
            <a:ext cx="1763713" cy="2411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96" name="Prism Project" r:id="rId5" imgW="1764000" imgH="2412000" progId="Prism5.Document">
                    <p:embed/>
                  </p:oleObj>
                </mc:Choice>
                <mc:Fallback>
                  <p:oleObj name="Prism Project" r:id="rId5" imgW="1764000" imgH="2412000" progId="Prism5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66631" y="5977011"/>
                          <a:ext cx="1763713" cy="24114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3" name="Rechteck 32"/>
            <p:cNvSpPr/>
            <p:nvPr/>
          </p:nvSpPr>
          <p:spPr>
            <a:xfrm>
              <a:off x="4526536" y="5508104"/>
              <a:ext cx="73930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Capan1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4" name="Gerade Verbindung 33"/>
            <p:cNvCxnSpPr/>
            <p:nvPr/>
          </p:nvCxnSpPr>
          <p:spPr>
            <a:xfrm>
              <a:off x="5030176" y="6328947"/>
              <a:ext cx="69673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hteck 34"/>
            <p:cNvSpPr/>
            <p:nvPr/>
          </p:nvSpPr>
          <p:spPr>
            <a:xfrm>
              <a:off x="5027753" y="6081745"/>
              <a:ext cx="71846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000" i="1" dirty="0" smtClean="0">
                  <a:latin typeface="Arial" pitchFamily="34" charset="0"/>
                  <a:cs typeface="Arial" pitchFamily="34" charset="0"/>
                </a:rPr>
                <a:t>p&lt;0.0280</a:t>
              </a:r>
              <a:endParaRPr lang="en-US" sz="10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hteck 35"/>
            <p:cNvSpPr/>
            <p:nvPr/>
          </p:nvSpPr>
          <p:spPr>
            <a:xfrm>
              <a:off x="5135983" y="8127445"/>
              <a:ext cx="95731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BAY 87-2243</a:t>
              </a:r>
              <a:endParaRPr lang="en-US" sz="1000" b="1" dirty="0">
                <a:latin typeface="Symbol" pitchFamily="18" charset="2"/>
                <a:cs typeface="Arial" panose="020B0604020202020204" pitchFamily="34" charset="0"/>
              </a:endParaRPr>
            </a:p>
          </p:txBody>
        </p:sp>
        <p:sp>
          <p:nvSpPr>
            <p:cNvPr id="37" name="Rechteck 36"/>
            <p:cNvSpPr/>
            <p:nvPr/>
          </p:nvSpPr>
          <p:spPr>
            <a:xfrm>
              <a:off x="4606499" y="8130499"/>
              <a:ext cx="64152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  <a:endParaRPr lang="en-US" sz="1000" b="1" dirty="0">
                <a:latin typeface="Symbol" pitchFamily="18" charset="2"/>
                <a:cs typeface="Arial" panose="020B0604020202020204" pitchFamily="34" charset="0"/>
              </a:endParaRPr>
            </a:p>
          </p:txBody>
        </p:sp>
        <p:sp>
          <p:nvSpPr>
            <p:cNvPr id="40" name="Rechteck 39"/>
            <p:cNvSpPr/>
            <p:nvPr/>
          </p:nvSpPr>
          <p:spPr>
            <a:xfrm>
              <a:off x="1699799" y="5871169"/>
              <a:ext cx="120569" cy="13074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41" name="Rechteck 40"/>
            <p:cNvSpPr/>
            <p:nvPr/>
          </p:nvSpPr>
          <p:spPr>
            <a:xfrm>
              <a:off x="1779419" y="5824776"/>
              <a:ext cx="298197" cy="2235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Rechteck 41"/>
            <p:cNvSpPr/>
            <p:nvPr/>
          </p:nvSpPr>
          <p:spPr>
            <a:xfrm>
              <a:off x="2121790" y="5871169"/>
              <a:ext cx="120569" cy="1307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43" name="Rechteck 42"/>
            <p:cNvSpPr/>
            <p:nvPr/>
          </p:nvSpPr>
          <p:spPr>
            <a:xfrm>
              <a:off x="2201410" y="5833341"/>
              <a:ext cx="291486" cy="2235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Hy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hteck 43"/>
            <p:cNvSpPr/>
            <p:nvPr/>
          </p:nvSpPr>
          <p:spPr>
            <a:xfrm>
              <a:off x="4648359" y="5869825"/>
              <a:ext cx="120569" cy="13074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45" name="Rechteck 44"/>
            <p:cNvSpPr/>
            <p:nvPr/>
          </p:nvSpPr>
          <p:spPr>
            <a:xfrm>
              <a:off x="4727979" y="5823432"/>
              <a:ext cx="298197" cy="2235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Rechteck 45"/>
            <p:cNvSpPr/>
            <p:nvPr/>
          </p:nvSpPr>
          <p:spPr>
            <a:xfrm>
              <a:off x="5070350" y="5869825"/>
              <a:ext cx="120569" cy="1307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47" name="Rechteck 46"/>
            <p:cNvSpPr/>
            <p:nvPr/>
          </p:nvSpPr>
          <p:spPr>
            <a:xfrm>
              <a:off x="5149970" y="5831997"/>
              <a:ext cx="291486" cy="2235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Hy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1169456" y="1565080"/>
            <a:ext cx="4768992" cy="2884740"/>
            <a:chOff x="1169456" y="1565080"/>
            <a:chExt cx="4768992" cy="2884740"/>
          </a:xfrm>
        </p:grpSpPr>
        <p:sp>
          <p:nvSpPr>
            <p:cNvPr id="4" name="Rechteck 3"/>
            <p:cNvSpPr/>
            <p:nvPr/>
          </p:nvSpPr>
          <p:spPr>
            <a:xfrm>
              <a:off x="4529804" y="1567989"/>
              <a:ext cx="63491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PaTu2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hteck 11"/>
            <p:cNvSpPr/>
            <p:nvPr/>
          </p:nvSpPr>
          <p:spPr>
            <a:xfrm>
              <a:off x="4621037" y="1875309"/>
              <a:ext cx="120569" cy="13074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4700657" y="1828916"/>
              <a:ext cx="298197" cy="2235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>
              <a:off x="5043028" y="1875309"/>
              <a:ext cx="120569" cy="1307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15" name="Rechteck 14"/>
            <p:cNvSpPr/>
            <p:nvPr/>
          </p:nvSpPr>
          <p:spPr>
            <a:xfrm>
              <a:off x="5122648" y="1837481"/>
              <a:ext cx="291486" cy="2235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Hy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2" name="Objek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70686837"/>
                </p:ext>
              </p:extLst>
            </p:nvPr>
          </p:nvGraphicFramePr>
          <p:xfrm>
            <a:off x="4174735" y="2034489"/>
            <a:ext cx="1763713" cy="2411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97" name="Prism Project" r:id="rId7" imgW="1764000" imgH="2412000" progId="Prism5.Document">
                    <p:embed/>
                  </p:oleObj>
                </mc:Choice>
                <mc:Fallback>
                  <p:oleObj name="Prism Project" r:id="rId7" imgW="1764000" imgH="2412000" progId="Prism5.Document">
                    <p:embed/>
                    <p:pic>
                      <p:nvPicPr>
                        <p:cNvPr id="0" name="Objek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74735" y="2034489"/>
                          <a:ext cx="1763713" cy="24114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Rechteck 22"/>
            <p:cNvSpPr/>
            <p:nvPr/>
          </p:nvSpPr>
          <p:spPr>
            <a:xfrm>
              <a:off x="5002344" y="2337577"/>
              <a:ext cx="806528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900" i="1" dirty="0" smtClean="0">
                  <a:latin typeface="Arial Narrow" pitchFamily="34" charset="0"/>
                  <a:cs typeface="Arial" panose="020B0604020202020204" pitchFamily="34" charset="0"/>
                </a:rPr>
                <a:t>p=0.0262</a:t>
              </a:r>
              <a:endParaRPr lang="en-US" sz="900" i="1" dirty="0">
                <a:latin typeface="Arial Narrow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4" name="Gerade Verbindung 23"/>
            <p:cNvCxnSpPr/>
            <p:nvPr/>
          </p:nvCxnSpPr>
          <p:spPr>
            <a:xfrm flipH="1">
              <a:off x="5022604" y="2568409"/>
              <a:ext cx="62277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/>
          </p:nvCxnSpPr>
          <p:spPr>
            <a:xfrm>
              <a:off x="5657257" y="2568409"/>
              <a:ext cx="0" cy="816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hteck 28"/>
            <p:cNvSpPr/>
            <p:nvPr/>
          </p:nvSpPr>
          <p:spPr>
            <a:xfrm>
              <a:off x="4803378" y="4188210"/>
              <a:ext cx="33214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100" dirty="0" smtClean="0">
                  <a:latin typeface="Arial Narrow" pitchFamily="34" charset="0"/>
                  <a:cs typeface="Arial" panose="020B0604020202020204" pitchFamily="34" charset="0"/>
                </a:rPr>
                <a:t>Co</a:t>
              </a:r>
              <a:endParaRPr lang="en-US" sz="1100" dirty="0">
                <a:latin typeface="Arial Narrow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Rechteck 29"/>
            <p:cNvSpPr/>
            <p:nvPr/>
          </p:nvSpPr>
          <p:spPr>
            <a:xfrm>
              <a:off x="5231001" y="4188210"/>
              <a:ext cx="65274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100" dirty="0" smtClean="0">
                  <a:latin typeface="Arial Narrow" pitchFamily="34" charset="0"/>
                  <a:cs typeface="Arial" panose="020B0604020202020204" pitchFamily="34" charset="0"/>
                </a:rPr>
                <a:t>TEPP-46</a:t>
              </a:r>
              <a:endParaRPr lang="en-US" sz="1100" dirty="0">
                <a:latin typeface="Arial Narrow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7" name="Objek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97073044"/>
                </p:ext>
              </p:extLst>
            </p:nvPr>
          </p:nvGraphicFramePr>
          <p:xfrm>
            <a:off x="1169456" y="2051720"/>
            <a:ext cx="1836737" cy="22685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98" name="Prism Project" r:id="rId9" imgW="1836000" imgH="2268000" progId="Prism5.Document">
                    <p:embed/>
                  </p:oleObj>
                </mc:Choice>
                <mc:Fallback>
                  <p:oleObj name="Prism Project" r:id="rId9" imgW="1836000" imgH="2268000" progId="Prism5.Document">
                    <p:embed/>
                    <p:pic>
                      <p:nvPicPr>
                        <p:cNvPr id="0" name="Objek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69456" y="2051720"/>
                          <a:ext cx="1836737" cy="22685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8" name="Rechteck 47"/>
            <p:cNvSpPr/>
            <p:nvPr/>
          </p:nvSpPr>
          <p:spPr>
            <a:xfrm>
              <a:off x="1872120" y="4180022"/>
              <a:ext cx="33214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100" dirty="0" smtClean="0">
                  <a:latin typeface="Arial Narrow" pitchFamily="34" charset="0"/>
                  <a:cs typeface="Arial" panose="020B0604020202020204" pitchFamily="34" charset="0"/>
                </a:rPr>
                <a:t>Co</a:t>
              </a:r>
              <a:endParaRPr lang="en-US" sz="1100" dirty="0">
                <a:latin typeface="Arial Narrow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Rechteck 48"/>
            <p:cNvSpPr/>
            <p:nvPr/>
          </p:nvSpPr>
          <p:spPr>
            <a:xfrm>
              <a:off x="2299743" y="4180022"/>
              <a:ext cx="65274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100" dirty="0" smtClean="0">
                  <a:latin typeface="Arial Narrow" pitchFamily="34" charset="0"/>
                  <a:cs typeface="Arial" panose="020B0604020202020204" pitchFamily="34" charset="0"/>
                </a:rPr>
                <a:t>TEPP-46</a:t>
              </a:r>
              <a:endParaRPr lang="en-US" sz="1100" dirty="0">
                <a:latin typeface="Arial Narrow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Rechteck 49"/>
            <p:cNvSpPr/>
            <p:nvPr/>
          </p:nvSpPr>
          <p:spPr>
            <a:xfrm>
              <a:off x="1638680" y="1565080"/>
              <a:ext cx="63491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PaTu2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Rechteck 50"/>
            <p:cNvSpPr/>
            <p:nvPr/>
          </p:nvSpPr>
          <p:spPr>
            <a:xfrm>
              <a:off x="1729913" y="1872400"/>
              <a:ext cx="120569" cy="13074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52" name="Rechteck 51"/>
            <p:cNvSpPr/>
            <p:nvPr/>
          </p:nvSpPr>
          <p:spPr>
            <a:xfrm>
              <a:off x="1809533" y="1826007"/>
              <a:ext cx="298197" cy="2235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Rechteck 52"/>
            <p:cNvSpPr/>
            <p:nvPr/>
          </p:nvSpPr>
          <p:spPr>
            <a:xfrm>
              <a:off x="2151904" y="1872400"/>
              <a:ext cx="120569" cy="1307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54" name="Rechteck 53"/>
            <p:cNvSpPr/>
            <p:nvPr/>
          </p:nvSpPr>
          <p:spPr>
            <a:xfrm>
              <a:off x="2231524" y="1834572"/>
              <a:ext cx="291486" cy="2235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Hy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Rechteck 54"/>
            <p:cNvSpPr/>
            <p:nvPr/>
          </p:nvSpPr>
          <p:spPr>
            <a:xfrm>
              <a:off x="2101792" y="2232912"/>
              <a:ext cx="806528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900" i="1" dirty="0" smtClean="0">
                  <a:latin typeface="Arial Narrow" pitchFamily="34" charset="0"/>
                  <a:cs typeface="Arial" panose="020B0604020202020204" pitchFamily="34" charset="0"/>
                </a:rPr>
                <a:t>p=0.0023</a:t>
              </a:r>
              <a:endParaRPr lang="en-US" sz="900" i="1" dirty="0">
                <a:latin typeface="Arial Narrow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6" name="Gerade Verbindung 55"/>
            <p:cNvCxnSpPr/>
            <p:nvPr/>
          </p:nvCxnSpPr>
          <p:spPr>
            <a:xfrm flipH="1">
              <a:off x="2081108" y="2450096"/>
              <a:ext cx="62277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56"/>
            <p:cNvCxnSpPr/>
            <p:nvPr/>
          </p:nvCxnSpPr>
          <p:spPr>
            <a:xfrm>
              <a:off x="2715761" y="2450096"/>
              <a:ext cx="0" cy="6221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708243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Bildschirmpräsentation (4:3)</PresentationFormat>
  <Paragraphs>29</Paragraphs>
  <Slides>1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Larissa</vt:lpstr>
      <vt:lpstr>Prism Project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Ninel Azoitei</dc:creator>
  <cp:lastModifiedBy>Ninel Azoitei</cp:lastModifiedBy>
  <cp:revision>92</cp:revision>
  <dcterms:created xsi:type="dcterms:W3CDTF">2015-05-07T09:51:10Z</dcterms:created>
  <dcterms:modified xsi:type="dcterms:W3CDTF">2015-11-25T07:40:21Z</dcterms:modified>
</cp:coreProperties>
</file>