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632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65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26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08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87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10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51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83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34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92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9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F34D7-6BF9-754C-839A-F077BF6B3667}" type="datetimeFigureOut">
              <a:rPr lang="en-US" smtClean="0"/>
              <a:t>9/29/15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4CFEA-89D0-6442-B6A3-D0D0B8857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99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 - 231-all PG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440" y="1143000"/>
            <a:ext cx="4279900" cy="22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13696" y="3353168"/>
            <a:ext cx="103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Log (</a:t>
            </a:r>
            <a:r>
              <a:rPr lang="en-US" b="1" dirty="0" err="1" smtClean="0"/>
              <a:t>nM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1892337" y="1977644"/>
            <a:ext cx="1473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Cell Viability</a:t>
            </a:r>
          </a:p>
          <a:p>
            <a:pPr algn="ctr"/>
            <a:r>
              <a:rPr lang="en-US" b="1" dirty="0" smtClean="0"/>
              <a:t>(% inhibition)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37414" y="773668"/>
            <a:ext cx="1495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MDA-MB-231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599423" y="1247806"/>
            <a:ext cx="982849" cy="101566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No PG</a:t>
            </a:r>
          </a:p>
          <a:p>
            <a:r>
              <a:rPr lang="en-US" sz="1500" b="1" dirty="0" smtClean="0"/>
              <a:t>0.125x PG</a:t>
            </a:r>
          </a:p>
          <a:p>
            <a:r>
              <a:rPr lang="en-US" sz="1500" b="1" dirty="0" smtClean="0"/>
              <a:t>0.25x PG</a:t>
            </a:r>
          </a:p>
          <a:p>
            <a:r>
              <a:rPr lang="en-US" sz="1500" b="1" dirty="0" smtClean="0"/>
              <a:t>0.5x PG</a:t>
            </a:r>
            <a:endParaRPr lang="en-US" sz="1500" b="1" dirty="0"/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79590" y="337344"/>
            <a:ext cx="30323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/>
              <a:t>Supplementary </a:t>
            </a:r>
            <a:r>
              <a:rPr lang="en-US" sz="1800" b="1"/>
              <a:t>Figure </a:t>
            </a:r>
            <a:r>
              <a:rPr lang="en-US" sz="1800" b="1" smtClean="0"/>
              <a:t>S5.</a:t>
            </a:r>
            <a:endParaRPr lang="en-US" sz="1800" b="1" dirty="0"/>
          </a:p>
        </p:txBody>
      </p:sp>
      <p:pic>
        <p:nvPicPr>
          <p:cNvPr id="8" name="Picture 7" descr="1 - 267b1 new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459" y="4171594"/>
            <a:ext cx="3124200" cy="2247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51608" y="6346228"/>
            <a:ext cx="103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Log (</a:t>
            </a:r>
            <a:r>
              <a:rPr lang="en-US" b="1" dirty="0" err="1" smtClean="0"/>
              <a:t>nM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1892337" y="4894872"/>
            <a:ext cx="1473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Cell Viability</a:t>
            </a:r>
          </a:p>
          <a:p>
            <a:pPr algn="ctr"/>
            <a:r>
              <a:rPr lang="en-US" b="1" dirty="0" smtClean="0"/>
              <a:t>(% inhibition)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675326" y="4136255"/>
            <a:ext cx="2116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267B1 prostate cells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055395" y="1247806"/>
            <a:ext cx="386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A.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063397" y="3986928"/>
            <a:ext cx="37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87547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44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Snezana</dc:creator>
  <cp:lastModifiedBy>Snezana</cp:lastModifiedBy>
  <cp:revision>6</cp:revision>
  <dcterms:created xsi:type="dcterms:W3CDTF">2015-08-10T20:03:46Z</dcterms:created>
  <dcterms:modified xsi:type="dcterms:W3CDTF">2015-09-29T21:11:21Z</dcterms:modified>
</cp:coreProperties>
</file>