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5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A1310-F28F-6E4B-A14C-97D187CFA462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E0B44-9E54-2740-94BB-A0A104466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325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A1310-F28F-6E4B-A14C-97D187CFA462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E0B44-9E54-2740-94BB-A0A104466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85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A1310-F28F-6E4B-A14C-97D187CFA462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E0B44-9E54-2740-94BB-A0A104466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042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A1310-F28F-6E4B-A14C-97D187CFA462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E0B44-9E54-2740-94BB-A0A104466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412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A1310-F28F-6E4B-A14C-97D187CFA462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E0B44-9E54-2740-94BB-A0A104466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84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A1310-F28F-6E4B-A14C-97D187CFA462}" type="datetimeFigureOut">
              <a:rPr lang="en-US" smtClean="0"/>
              <a:t>9/29/15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E0B44-9E54-2740-94BB-A0A104466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63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A1310-F28F-6E4B-A14C-97D187CFA462}" type="datetimeFigureOut">
              <a:rPr lang="en-US" smtClean="0"/>
              <a:t>9/29/15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E0B44-9E54-2740-94BB-A0A104466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656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A1310-F28F-6E4B-A14C-97D187CFA462}" type="datetimeFigureOut">
              <a:rPr lang="en-US" smtClean="0"/>
              <a:t>9/29/15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E0B44-9E54-2740-94BB-A0A104466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821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A1310-F28F-6E4B-A14C-97D187CFA462}" type="datetimeFigureOut">
              <a:rPr lang="en-US" smtClean="0"/>
              <a:t>9/29/15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E0B44-9E54-2740-94BB-A0A104466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705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A1310-F28F-6E4B-A14C-97D187CFA462}" type="datetimeFigureOut">
              <a:rPr lang="en-US" smtClean="0"/>
              <a:t>9/29/15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E0B44-9E54-2740-94BB-A0A104466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544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A1310-F28F-6E4B-A14C-97D187CFA462}" type="datetimeFigureOut">
              <a:rPr lang="en-US" smtClean="0"/>
              <a:t>9/29/15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E0B44-9E54-2740-94BB-A0A104466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31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A1310-F28F-6E4B-A14C-97D187CFA462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E0B44-9E54-2740-94BB-A0A104466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519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yanagi\Desktop\Snezana organs\heart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05" t="32124" r="9280" b="21065"/>
          <a:stretch>
            <a:fillRect/>
          </a:stretch>
        </p:blipFill>
        <p:spPr bwMode="auto">
          <a:xfrm>
            <a:off x="492697" y="1124744"/>
            <a:ext cx="1090736" cy="1302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6"/>
          <p:cNvSpPr txBox="1">
            <a:spLocks noChangeArrowheads="1"/>
          </p:cNvSpPr>
          <p:nvPr/>
        </p:nvSpPr>
        <p:spPr bwMode="auto">
          <a:xfrm>
            <a:off x="683568" y="692696"/>
            <a:ext cx="7225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800" b="1" dirty="0">
                <a:latin typeface="Calibri" charset="0"/>
              </a:rPr>
              <a:t>Heart</a:t>
            </a:r>
            <a:endParaRPr lang="ja-JP" altLang="en-US" sz="1800" b="1" dirty="0">
              <a:latin typeface="Calibri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63688" y="692696"/>
            <a:ext cx="2160240" cy="1800300"/>
            <a:chOff x="1309688" y="1989138"/>
            <a:chExt cx="6551612" cy="4032250"/>
          </a:xfrm>
        </p:grpSpPr>
        <p:pic>
          <p:nvPicPr>
            <p:cNvPr id="7" name="Picture 4" descr="C:\Users\yanagi\Desktop\Snezana organs\heart3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84" t="21999" r="19492" b="5724"/>
            <a:stretch>
              <a:fillRect/>
            </a:stretch>
          </p:blipFill>
          <p:spPr bwMode="auto">
            <a:xfrm>
              <a:off x="1309688" y="1989138"/>
              <a:ext cx="6551612" cy="4032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直線コネクタ 7"/>
            <p:cNvCxnSpPr/>
            <p:nvPr/>
          </p:nvCxnSpPr>
          <p:spPr>
            <a:xfrm>
              <a:off x="6276975" y="5795963"/>
              <a:ext cx="1463675" cy="9525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テキスト ボックス 8"/>
          <p:cNvSpPr txBox="1">
            <a:spLocks noChangeArrowheads="1"/>
          </p:cNvSpPr>
          <p:nvPr/>
        </p:nvSpPr>
        <p:spPr bwMode="auto">
          <a:xfrm>
            <a:off x="3275856" y="6456578"/>
            <a:ext cx="198962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800" b="1" dirty="0">
                <a:latin typeface="Calibri" charset="0"/>
              </a:rPr>
              <a:t>Scale bar = 100 µm</a:t>
            </a:r>
            <a:endParaRPr lang="ja-JP" altLang="en-US" sz="1800" b="1" dirty="0">
              <a:latin typeface="Calibri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763688" y="2564904"/>
            <a:ext cx="2152145" cy="1719477"/>
            <a:chOff x="1323975" y="1916113"/>
            <a:chExt cx="6992938" cy="4249737"/>
          </a:xfrm>
        </p:grpSpPr>
        <p:pic>
          <p:nvPicPr>
            <p:cNvPr id="11" name="Picture 3" descr="C:\Users\yanagi\Desktop\Snezana organs\kidney2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16" t="21735" r="20639" b="6393"/>
            <a:stretch>
              <a:fillRect/>
            </a:stretch>
          </p:blipFill>
          <p:spPr bwMode="auto">
            <a:xfrm>
              <a:off x="1323975" y="1916113"/>
              <a:ext cx="6992938" cy="4249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" name="直線コネクタ 5"/>
            <p:cNvCxnSpPr/>
            <p:nvPr/>
          </p:nvCxnSpPr>
          <p:spPr>
            <a:xfrm>
              <a:off x="6659563" y="5949950"/>
              <a:ext cx="1463675" cy="793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2" descr="C:\Users\yanagi\Desktop\Snezana organs\Kidney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85" t="20790" r="25688" b="6445"/>
          <a:stretch>
            <a:fillRect/>
          </a:stretch>
        </p:blipFill>
        <p:spPr bwMode="auto">
          <a:xfrm>
            <a:off x="310688" y="2996952"/>
            <a:ext cx="1416389" cy="126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テキスト ボックス 6"/>
          <p:cNvSpPr txBox="1">
            <a:spLocks noChangeArrowheads="1"/>
          </p:cNvSpPr>
          <p:nvPr/>
        </p:nvSpPr>
        <p:spPr bwMode="auto">
          <a:xfrm>
            <a:off x="107504" y="2636912"/>
            <a:ext cx="16721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800" b="1" dirty="0" smtClean="0">
                <a:latin typeface="Calibri" charset="0"/>
              </a:rPr>
              <a:t>Kidney medulla</a:t>
            </a:r>
            <a:endParaRPr lang="ja-JP" altLang="en-US" sz="1800" b="1" dirty="0">
              <a:latin typeface="Calibri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796136" y="5013176"/>
            <a:ext cx="2160166" cy="1440136"/>
            <a:chOff x="6228184" y="4797152"/>
            <a:chExt cx="2160166" cy="1440136"/>
          </a:xfrm>
        </p:grpSpPr>
        <p:pic>
          <p:nvPicPr>
            <p:cNvPr id="16" name="Picture 3" descr="C:\Users\yanagi\Desktop\Snezana organs\stomach3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22" t="21735" r="17889" b="6445"/>
            <a:stretch>
              <a:fillRect/>
            </a:stretch>
          </p:blipFill>
          <p:spPr bwMode="auto">
            <a:xfrm>
              <a:off x="6228184" y="4797152"/>
              <a:ext cx="2160166" cy="1440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7" name="直線コネクタ 8"/>
            <p:cNvCxnSpPr/>
            <p:nvPr/>
          </p:nvCxnSpPr>
          <p:spPr>
            <a:xfrm>
              <a:off x="7759072" y="6093296"/>
              <a:ext cx="23072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2" descr="C:\Users\yanagi\Desktop\Snezana organs\stomach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88" t="21735" r="13986" b="6445"/>
          <a:stretch>
            <a:fillRect/>
          </a:stretch>
        </p:blipFill>
        <p:spPr bwMode="auto">
          <a:xfrm>
            <a:off x="4211960" y="5523027"/>
            <a:ext cx="1506555" cy="909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テキスト ボックス 6"/>
          <p:cNvSpPr txBox="1">
            <a:spLocks noChangeArrowheads="1"/>
          </p:cNvSpPr>
          <p:nvPr/>
        </p:nvSpPr>
        <p:spPr bwMode="auto">
          <a:xfrm>
            <a:off x="4433034" y="5085184"/>
            <a:ext cx="10200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800" b="1" dirty="0">
                <a:latin typeface="Calibri" charset="0"/>
              </a:rPr>
              <a:t>S</a:t>
            </a:r>
            <a:r>
              <a:rPr lang="en-US" altLang="ja-JP" sz="1800" b="1" dirty="0" smtClean="0">
                <a:latin typeface="Calibri" charset="0"/>
              </a:rPr>
              <a:t>tomach</a:t>
            </a:r>
            <a:endParaRPr lang="ja-JP" altLang="en-US" sz="1800" b="1" dirty="0">
              <a:latin typeface="Calibri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580112" y="2708920"/>
            <a:ext cx="2376264" cy="1728192"/>
            <a:chOff x="971550" y="927100"/>
            <a:chExt cx="7200900" cy="4302125"/>
          </a:xfrm>
        </p:grpSpPr>
        <p:pic>
          <p:nvPicPr>
            <p:cNvPr id="21" name="Picture 2" descr="C:\Users\yanagi\Desktop\Snezana organs\Liver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22" t="21735" r="18555" b="6445"/>
            <a:stretch>
              <a:fillRect/>
            </a:stretch>
          </p:blipFill>
          <p:spPr bwMode="auto">
            <a:xfrm>
              <a:off x="971550" y="927100"/>
              <a:ext cx="7200900" cy="430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2" name="直線コネクタ 5"/>
            <p:cNvCxnSpPr/>
            <p:nvPr/>
          </p:nvCxnSpPr>
          <p:spPr>
            <a:xfrm>
              <a:off x="6875463" y="5084763"/>
              <a:ext cx="1130300" cy="9525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テキスト ボックス 6"/>
          <p:cNvSpPr txBox="1">
            <a:spLocks noChangeArrowheads="1"/>
          </p:cNvSpPr>
          <p:nvPr/>
        </p:nvSpPr>
        <p:spPr bwMode="auto">
          <a:xfrm>
            <a:off x="4759772" y="2978696"/>
            <a:ext cx="6464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800" b="1" dirty="0" smtClean="0">
                <a:latin typeface="Calibri" charset="0"/>
              </a:rPr>
              <a:t>Liver</a:t>
            </a:r>
            <a:endParaRPr lang="ja-JP" altLang="en-US" sz="1800" b="1" dirty="0">
              <a:latin typeface="Calibri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763688" y="4365104"/>
            <a:ext cx="1439813" cy="1870795"/>
            <a:chOff x="3132138" y="2133600"/>
            <a:chExt cx="2447925" cy="3382963"/>
          </a:xfrm>
        </p:grpSpPr>
        <p:pic>
          <p:nvPicPr>
            <p:cNvPr id="25" name="Picture 2" descr="C:\Users\yanagi\Desktop\Snezana organs\Kidney cortex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81" t="22023" r="40909" b="8974"/>
            <a:stretch>
              <a:fillRect/>
            </a:stretch>
          </p:blipFill>
          <p:spPr bwMode="auto">
            <a:xfrm>
              <a:off x="3132138" y="2133600"/>
              <a:ext cx="2447925" cy="3382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6" name="直線コネクタ 4"/>
            <p:cNvCxnSpPr/>
            <p:nvPr/>
          </p:nvCxnSpPr>
          <p:spPr>
            <a:xfrm>
              <a:off x="3851275" y="5157192"/>
              <a:ext cx="1247775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テキスト ボックス 6"/>
          <p:cNvSpPr txBox="1">
            <a:spLocks noChangeArrowheads="1"/>
          </p:cNvSpPr>
          <p:nvPr/>
        </p:nvSpPr>
        <p:spPr bwMode="auto">
          <a:xfrm>
            <a:off x="251520" y="4509120"/>
            <a:ext cx="15055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800" b="1" dirty="0" smtClean="0">
                <a:latin typeface="Calibri" charset="0"/>
              </a:rPr>
              <a:t>Kidney cortex</a:t>
            </a:r>
            <a:endParaRPr lang="ja-JP" altLang="en-US" sz="1800" b="1" dirty="0">
              <a:latin typeface="Calibri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5580112" y="692696"/>
            <a:ext cx="2376264" cy="1800200"/>
            <a:chOff x="1165225" y="2060575"/>
            <a:chExt cx="6985000" cy="4105275"/>
          </a:xfrm>
        </p:grpSpPr>
        <p:pic>
          <p:nvPicPr>
            <p:cNvPr id="29" name="Picture 2" descr="C:\Users\yanagi\Desktop\Snezana organs\Kidney papilla.pn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80" t="22681" r="18590" b="7729"/>
            <a:stretch>
              <a:fillRect/>
            </a:stretch>
          </p:blipFill>
          <p:spPr bwMode="auto">
            <a:xfrm>
              <a:off x="1165225" y="2060575"/>
              <a:ext cx="6985000" cy="4105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0" name="直線コネクタ 4"/>
            <p:cNvCxnSpPr/>
            <p:nvPr/>
          </p:nvCxnSpPr>
          <p:spPr>
            <a:xfrm>
              <a:off x="6565900" y="5949950"/>
              <a:ext cx="1462088" cy="793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テキスト ボックス 6"/>
          <p:cNvSpPr txBox="1">
            <a:spLocks noChangeArrowheads="1"/>
          </p:cNvSpPr>
          <p:nvPr/>
        </p:nvSpPr>
        <p:spPr bwMode="auto">
          <a:xfrm>
            <a:off x="4041334" y="764704"/>
            <a:ext cx="15387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800" b="1" dirty="0" smtClean="0">
                <a:latin typeface="Calibri" charset="0"/>
              </a:rPr>
              <a:t>Kidney papilla</a:t>
            </a:r>
            <a:endParaRPr lang="ja-JP" altLang="en-US" sz="1800" b="1" dirty="0">
              <a:latin typeface="Calibri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95536" y="188640"/>
            <a:ext cx="2637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</a:t>
            </a:r>
            <a:r>
              <a:rPr lang="en-US" b="1" smtClean="0"/>
              <a:t>Figure </a:t>
            </a:r>
            <a:r>
              <a:rPr lang="en-US" b="1" smtClean="0"/>
              <a:t>S6.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84634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Snezana</dc:creator>
  <cp:lastModifiedBy>Snezana</cp:lastModifiedBy>
  <cp:revision>4</cp:revision>
  <dcterms:created xsi:type="dcterms:W3CDTF">2015-03-13T18:12:42Z</dcterms:created>
  <dcterms:modified xsi:type="dcterms:W3CDTF">2015-09-29T21:10:11Z</dcterms:modified>
</cp:coreProperties>
</file>