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824" y="-96"/>
      </p:cViewPr>
      <p:guideLst>
        <p:guide orient="horz" pos="2881"/>
        <p:guide pos="30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840569"/>
            <a:ext cx="816102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1" y="5181600"/>
            <a:ext cx="672084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4" y="366197"/>
            <a:ext cx="2160271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7" y="366197"/>
            <a:ext cx="632079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5875876"/>
            <a:ext cx="816102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3875620"/>
            <a:ext cx="816102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5" y="2133603"/>
            <a:ext cx="4240529" cy="603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5" y="2133603"/>
            <a:ext cx="4240529" cy="603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1" y="2046821"/>
            <a:ext cx="4242199" cy="853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1" y="2899836"/>
            <a:ext cx="4242199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87" y="2046821"/>
            <a:ext cx="4243864" cy="853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87" y="2899836"/>
            <a:ext cx="4243864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364068"/>
            <a:ext cx="3158729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3" y="364069"/>
            <a:ext cx="5367338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4" y="1913469"/>
            <a:ext cx="3158729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10" y="6400811"/>
            <a:ext cx="576072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10" y="817033"/>
            <a:ext cx="576072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10" y="7156462"/>
            <a:ext cx="576072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366186"/>
            <a:ext cx="864108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133603"/>
            <a:ext cx="8641080" cy="6034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8475134"/>
            <a:ext cx="224028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1" y="8475134"/>
            <a:ext cx="304038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8475134"/>
            <a:ext cx="224028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TextBox 1272"/>
          <p:cNvSpPr txBox="1"/>
          <p:nvPr/>
        </p:nvSpPr>
        <p:spPr>
          <a:xfrm>
            <a:off x="3363101" y="17604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765573"/>
              </p:ext>
            </p:extLst>
          </p:nvPr>
        </p:nvGraphicFramePr>
        <p:xfrm>
          <a:off x="3352800" y="1838325"/>
          <a:ext cx="3076575" cy="300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Prism 5" r:id="rId3" imgW="3076920" imgH="3003840" progId="Prism5.Document">
                  <p:embed/>
                </p:oleObj>
              </mc:Choice>
              <mc:Fallback>
                <p:oleObj name="Prism 5" r:id="rId3" imgW="3076920" imgH="3003840" progId="Prism5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838325"/>
                        <a:ext cx="3076575" cy="300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4" name="Table 12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579113"/>
              </p:ext>
            </p:extLst>
          </p:nvPr>
        </p:nvGraphicFramePr>
        <p:xfrm>
          <a:off x="3513452" y="5038140"/>
          <a:ext cx="2592849" cy="1617105"/>
        </p:xfrm>
        <a:graphic>
          <a:graphicData uri="http://schemas.openxmlformats.org/drawingml/2006/table">
            <a:tbl>
              <a:tblPr/>
              <a:tblGrid>
                <a:gridCol w="1055370"/>
                <a:gridCol w="1537479"/>
              </a:tblGrid>
              <a:tr h="644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(µM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)*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Sorafenib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Sunitinib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Imatinib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Dasatinib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75" name="TextBox 1274"/>
          <p:cNvSpPr txBox="1"/>
          <p:nvPr/>
        </p:nvSpPr>
        <p:spPr>
          <a:xfrm>
            <a:off x="3363101" y="496194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19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15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GraphPad Prism 5 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Zimmerman, Eric</dc:creator>
  <cp:lastModifiedBy>help</cp:lastModifiedBy>
  <cp:revision>27</cp:revision>
  <dcterms:created xsi:type="dcterms:W3CDTF">2006-08-16T00:00:00Z</dcterms:created>
  <dcterms:modified xsi:type="dcterms:W3CDTF">2015-05-27T16:54:35Z</dcterms:modified>
</cp:coreProperties>
</file>