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6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4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4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82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85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4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7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9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6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7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1426-93B6-4A39-8C53-61013E1F68F0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D3458-5BFC-466F-99C3-1BD810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8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4" y="2604078"/>
            <a:ext cx="2641600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697" y="2604077"/>
            <a:ext cx="2633903" cy="1975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2604076"/>
            <a:ext cx="2633903" cy="19754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2286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2297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Sorafenib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800" y="2286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Imatinib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059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SJCRH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help</dc:creator>
  <cp:lastModifiedBy>help</cp:lastModifiedBy>
  <cp:revision>9</cp:revision>
  <cp:lastPrinted>2015-05-22T14:56:54Z</cp:lastPrinted>
  <dcterms:created xsi:type="dcterms:W3CDTF">2015-05-21T15:57:40Z</dcterms:created>
  <dcterms:modified xsi:type="dcterms:W3CDTF">2015-05-29T20:56:52Z</dcterms:modified>
</cp:coreProperties>
</file>