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>
      <p:cViewPr varScale="1">
        <p:scale>
          <a:sx n="70" d="100"/>
          <a:sy n="70" d="100"/>
        </p:scale>
        <p:origin x="96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80E9-AF6A-4C92-BD6D-D469FBFEBE27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587ED-18A8-4362-8753-513DFEF9F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88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80E9-AF6A-4C92-BD6D-D469FBFEBE27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587ED-18A8-4362-8753-513DFEF9F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90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80E9-AF6A-4C92-BD6D-D469FBFEBE27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587ED-18A8-4362-8753-513DFEF9F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28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80E9-AF6A-4C92-BD6D-D469FBFEBE27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587ED-18A8-4362-8753-513DFEF9F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306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80E9-AF6A-4C92-BD6D-D469FBFEBE27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587ED-18A8-4362-8753-513DFEF9F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590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80E9-AF6A-4C92-BD6D-D469FBFEBE27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587ED-18A8-4362-8753-513DFEF9F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7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80E9-AF6A-4C92-BD6D-D469FBFEBE27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587ED-18A8-4362-8753-513DFEF9F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03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80E9-AF6A-4C92-BD6D-D469FBFEBE27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587ED-18A8-4362-8753-513DFEF9F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7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80E9-AF6A-4C92-BD6D-D469FBFEBE27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587ED-18A8-4362-8753-513DFEF9F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768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80E9-AF6A-4C92-BD6D-D469FBFEBE27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587ED-18A8-4362-8753-513DFEF9F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1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A80E9-AF6A-4C92-BD6D-D469FBFEBE27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587ED-18A8-4362-8753-513DFEF9F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93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A80E9-AF6A-4C92-BD6D-D469FBFEBE27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587ED-18A8-4362-8753-513DFEF9F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4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27" y="2089522"/>
            <a:ext cx="10189029" cy="26391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2627" y="1055265"/>
            <a:ext cx="3122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beta-actin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97348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1" y="2505183"/>
            <a:ext cx="10167256" cy="19583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9971" y="1619047"/>
            <a:ext cx="1894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NP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11934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43" y="2261069"/>
            <a:ext cx="10352314" cy="25379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6943" y="1447800"/>
            <a:ext cx="16655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pSTAT1</a:t>
            </a:r>
          </a:p>
        </p:txBody>
      </p:sp>
    </p:spTree>
    <p:extLst>
      <p:ext uri="{BB962C8B-B14F-4D97-AF65-F5344CB8AC3E}">
        <p14:creationId xmlns:p14="http://schemas.microsoft.com/office/powerpoint/2010/main" val="2134895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25" y="2612885"/>
            <a:ext cx="11433059" cy="17339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2625" y="1904999"/>
            <a:ext cx="1959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STAT1</a:t>
            </a:r>
          </a:p>
        </p:txBody>
      </p:sp>
    </p:spTree>
    <p:extLst>
      <p:ext uri="{BB962C8B-B14F-4D97-AF65-F5344CB8AC3E}">
        <p14:creationId xmlns:p14="http://schemas.microsoft.com/office/powerpoint/2010/main" val="4222212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Lily Berrin</dc:creator>
  <cp:lastModifiedBy>Lily Berrin</cp:lastModifiedBy>
  <cp:revision>2</cp:revision>
  <dcterms:created xsi:type="dcterms:W3CDTF">2015-12-23T18:02:47Z</dcterms:created>
  <dcterms:modified xsi:type="dcterms:W3CDTF">2015-12-23T18:09:13Z</dcterms:modified>
</cp:coreProperties>
</file>