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7" r:id="rId2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715" autoAdjust="0"/>
  </p:normalViewPr>
  <p:slideViewPr>
    <p:cSldViewPr snapToGrid="0" snapToObjects="1">
      <p:cViewPr>
        <p:scale>
          <a:sx n="100" d="100"/>
          <a:sy n="100" d="100"/>
        </p:scale>
        <p:origin x="-1000" y="3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23A4F8-3FB1-9243-9511-56B9E8A0DEF8}" type="datetimeFigureOut">
              <a:rPr kumimoji="1" lang="ja-JP" altLang="en-US" smtClean="0"/>
              <a:pPr/>
              <a:t>2015/10/03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64D792-487F-C14C-8749-1095B94E665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38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744B9-E935-F040-BFDF-6616251F564F}" type="datetimeFigureOut">
              <a:rPr kumimoji="1" lang="ja-JP" altLang="en-US" smtClean="0"/>
              <a:pPr/>
              <a:t>2015/10/03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B29AB-04AB-9E4B-8AFE-DB9A9D1DEFF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6628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744B9-E935-F040-BFDF-6616251F564F}" type="datetimeFigureOut">
              <a:rPr kumimoji="1" lang="ja-JP" altLang="en-US" smtClean="0"/>
              <a:pPr/>
              <a:t>2015/10/03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B29AB-04AB-9E4B-8AFE-DB9A9D1DEFF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5557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744B9-E935-F040-BFDF-6616251F564F}" type="datetimeFigureOut">
              <a:rPr kumimoji="1" lang="ja-JP" altLang="en-US" smtClean="0"/>
              <a:pPr/>
              <a:t>2015/10/03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B29AB-04AB-9E4B-8AFE-DB9A9D1DEFF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2297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744B9-E935-F040-BFDF-6616251F564F}" type="datetimeFigureOut">
              <a:rPr kumimoji="1" lang="ja-JP" altLang="en-US" smtClean="0"/>
              <a:pPr/>
              <a:t>2015/10/03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B29AB-04AB-9E4B-8AFE-DB9A9D1DEFF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928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744B9-E935-F040-BFDF-6616251F564F}" type="datetimeFigureOut">
              <a:rPr kumimoji="1" lang="ja-JP" altLang="en-US" smtClean="0"/>
              <a:pPr/>
              <a:t>2015/10/03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B29AB-04AB-9E4B-8AFE-DB9A9D1DEFF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6311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744B9-E935-F040-BFDF-6616251F564F}" type="datetimeFigureOut">
              <a:rPr kumimoji="1" lang="ja-JP" altLang="en-US" smtClean="0"/>
              <a:pPr/>
              <a:t>2015/10/03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B29AB-04AB-9E4B-8AFE-DB9A9D1DEFF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0550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744B9-E935-F040-BFDF-6616251F564F}" type="datetimeFigureOut">
              <a:rPr kumimoji="1" lang="ja-JP" altLang="en-US" smtClean="0"/>
              <a:pPr/>
              <a:t>2015/10/03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B29AB-04AB-9E4B-8AFE-DB9A9D1DEFF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3056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744B9-E935-F040-BFDF-6616251F564F}" type="datetimeFigureOut">
              <a:rPr kumimoji="1" lang="ja-JP" altLang="en-US" smtClean="0"/>
              <a:pPr/>
              <a:t>2015/10/03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B29AB-04AB-9E4B-8AFE-DB9A9D1DEFF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802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744B9-E935-F040-BFDF-6616251F564F}" type="datetimeFigureOut">
              <a:rPr kumimoji="1" lang="ja-JP" altLang="en-US" smtClean="0"/>
              <a:pPr/>
              <a:t>2015/10/03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B29AB-04AB-9E4B-8AFE-DB9A9D1DEFF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6198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744B9-E935-F040-BFDF-6616251F564F}" type="datetimeFigureOut">
              <a:rPr kumimoji="1" lang="ja-JP" altLang="en-US" smtClean="0"/>
              <a:pPr/>
              <a:t>2015/10/03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B29AB-04AB-9E4B-8AFE-DB9A9D1DEFF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1702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744B9-E935-F040-BFDF-6616251F564F}" type="datetimeFigureOut">
              <a:rPr kumimoji="1" lang="ja-JP" altLang="en-US" smtClean="0"/>
              <a:pPr/>
              <a:t>2015/10/03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B29AB-04AB-9E4B-8AFE-DB9A9D1DEFF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9090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9744B9-E935-F040-BFDF-6616251F564F}" type="datetimeFigureOut">
              <a:rPr kumimoji="1" lang="ja-JP" altLang="en-US" smtClean="0"/>
              <a:pPr/>
              <a:t>2015/10/03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B29AB-04AB-9E4B-8AFE-DB9A9D1DEFF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3127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テキスト ボックス 4"/>
          <p:cNvSpPr txBox="1">
            <a:spLocks noChangeArrowheads="1"/>
          </p:cNvSpPr>
          <p:nvPr/>
        </p:nvSpPr>
        <p:spPr bwMode="auto">
          <a:xfrm>
            <a:off x="0" y="229422"/>
            <a:ext cx="919068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altLang="ja-JP" dirty="0">
                <a:latin typeface="Times New Roman"/>
                <a:cs typeface="Times New Roman"/>
              </a:rPr>
              <a:t>Supplemental Table 2. Reproductive outcomes</a:t>
            </a:r>
            <a:endParaRPr lang="ja-JP" altLang="ja-JP" dirty="0">
              <a:latin typeface="Times New Roman"/>
              <a:cs typeface="Times New Roman"/>
            </a:endParaRPr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566972"/>
              </p:ext>
            </p:extLst>
          </p:nvPr>
        </p:nvGraphicFramePr>
        <p:xfrm>
          <a:off x="0" y="1066239"/>
          <a:ext cx="9144000" cy="4907811"/>
        </p:xfrm>
        <a:graphic>
          <a:graphicData uri="http://schemas.openxmlformats.org/drawingml/2006/table">
            <a:tbl>
              <a:tblPr/>
              <a:tblGrid>
                <a:gridCol w="762000"/>
                <a:gridCol w="762000"/>
                <a:gridCol w="762000"/>
                <a:gridCol w="762000"/>
                <a:gridCol w="808706"/>
                <a:gridCol w="715294"/>
                <a:gridCol w="762000"/>
                <a:gridCol w="762000"/>
                <a:gridCol w="762000"/>
                <a:gridCol w="762000"/>
                <a:gridCol w="762000"/>
                <a:gridCol w="762000"/>
              </a:tblGrid>
              <a:tr h="94380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Case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Protocol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Total FSH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Basal FSH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Fertilization method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Number of OPU (n)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Average number of oocyte retrieved (n)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Average number of 2PN (n)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Average good quality embryo (n)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Average Endometrial thickness  of ET (mm)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Number of ET (n)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Osaka"/>
                        </a:rPr>
                        <a:t>　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Pregnancy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14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Short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1500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6.1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both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5.5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2.0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1.0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9.8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+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8314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Antagonist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1800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7.4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insemination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17.0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7.8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+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314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Long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2200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6.6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insemination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2.5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2.0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5.8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314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Antagonist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2700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8.7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insemination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3.0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3.0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9.7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314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Antagonist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1200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6.4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insemination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8.0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2.0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6.5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314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Antagonist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2400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5.3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insemination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1.0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1.0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5.3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314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Long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3150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4.5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ICSI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3.0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3.0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314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Antagonist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2700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7.4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ICSI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7.0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4.0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314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Short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5700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9.2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both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2.5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1.5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6.7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314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Antagonist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900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11.9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insemination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1.0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1.0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10.1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314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Antagonist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1950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10.4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ICSI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1.0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1.0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314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Antagonist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1950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8.3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insemination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4.5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4.0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5.3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314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Antagonist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2700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7.6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both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5.4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3.0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5.0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314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Short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1050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5.7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insemination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2.3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2.0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0.1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7.9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790" marR="6790" marT="67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4914693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521</TotalTime>
  <Words>225</Words>
  <Application>Microsoft Macintosh PowerPoint</Application>
  <PresentationFormat>画面に合わせる (4:3)</PresentationFormat>
  <Paragraphs>181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井上 治</dc:creator>
  <cp:lastModifiedBy>岩佐 尚美</cp:lastModifiedBy>
  <cp:revision>32</cp:revision>
  <cp:lastPrinted>2015-08-21T15:22:32Z</cp:lastPrinted>
  <dcterms:created xsi:type="dcterms:W3CDTF">2015-09-06T01:44:43Z</dcterms:created>
  <dcterms:modified xsi:type="dcterms:W3CDTF">2015-10-03T14:02:32Z</dcterms:modified>
</cp:coreProperties>
</file>