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858000" cy="9144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00" d="100"/>
          <a:sy n="100" d="100"/>
        </p:scale>
        <p:origin x="1674" y="2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156DAB-FEEA-48A3-AE20-D09DF20204B7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C48C05-6B05-42FF-8CB0-D57FE80B107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160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C48C05-6B05-42FF-8CB0-D57FE80B1078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962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0575A-A5CE-4A49-9C45-05E4A2E3FFA2}" type="datetimeFigureOut">
              <a:rPr lang="en-GB" smtClean="0"/>
              <a:pPr/>
              <a:t>15/09/2015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E41373-0B98-463B-A7A9-7C4D06180546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359" y="4944470"/>
            <a:ext cx="2987325" cy="178803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469" y="4981188"/>
            <a:ext cx="2987325" cy="175131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936274" y="6823385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9029" y="6861518"/>
            <a:ext cx="5886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-H2A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8282" y="1461246"/>
            <a:ext cx="2239200" cy="1926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32" y="1403646"/>
            <a:ext cx="2235600" cy="1983600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802923" y="3388847"/>
            <a:ext cx="72968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-tubulin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87403" y="3477780"/>
            <a:ext cx="4940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α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-H3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 rot="16200000">
            <a:off x="1991033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971920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 rot="16200000">
            <a:off x="1452782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2251155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 rot="16200000">
            <a:off x="5220021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16200000">
            <a:off x="4211857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16200000">
            <a:off x="4692719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 rot="16200000">
            <a:off x="5458245" y="1108149"/>
            <a:ext cx="32573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  <a:endParaRPr lang="en-US" sz="105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 rot="16200000">
            <a:off x="685706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1131105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1644350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 rot="16200000">
            <a:off x="2313369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3824383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4369797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4892568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5504436" y="974298"/>
            <a:ext cx="58541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i="1" dirty="0" smtClean="0">
                <a:latin typeface="Arial" panose="020B0604020202020204" pitchFamily="34" charset="0"/>
                <a:cs typeface="Arial" panose="020B0604020202020204" pitchFamily="34" charset="0"/>
              </a:rPr>
              <a:t>abo1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∆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868875" y="1362260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1311574" y="1362260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860557" y="1362260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2303256" y="1362260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4098229" y="1403831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4540928" y="1403831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089911" y="1403831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532610" y="1403831"/>
            <a:ext cx="4044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6174709" y="1781175"/>
            <a:ext cx="6174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~55 </a:t>
            </a:r>
            <a:r>
              <a:rPr lang="en-GB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897390" y="1781175"/>
            <a:ext cx="6174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~55 </a:t>
            </a:r>
            <a:r>
              <a:rPr lang="en-GB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174709" y="2886600"/>
            <a:ext cx="6174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~15 </a:t>
            </a:r>
            <a:r>
              <a:rPr lang="en-GB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2897390" y="2886600"/>
            <a:ext cx="61747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~15 </a:t>
            </a:r>
            <a:r>
              <a:rPr lang="en-GB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669775" y="4338620"/>
            <a:ext cx="2684770" cy="585418"/>
            <a:chOff x="479275" y="4411772"/>
            <a:chExt cx="2684770" cy="585418"/>
          </a:xfrm>
        </p:grpSpPr>
        <p:sp>
          <p:nvSpPr>
            <p:cNvPr id="68" name="TextBox 67"/>
            <p:cNvSpPr txBox="1"/>
            <p:nvPr/>
          </p:nvSpPr>
          <p:spPr>
            <a:xfrm rot="16200000">
              <a:off x="1956913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447215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1059519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2544285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618015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1214477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2109401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16200000">
              <a:off x="2740531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Group 117"/>
          <p:cNvGrpSpPr/>
          <p:nvPr/>
        </p:nvGrpSpPr>
        <p:grpSpPr>
          <a:xfrm>
            <a:off x="734199" y="4868198"/>
            <a:ext cx="2555896" cy="0"/>
            <a:chOff x="543699" y="4868198"/>
            <a:chExt cx="2555896" cy="0"/>
          </a:xfrm>
        </p:grpSpPr>
        <p:cxnSp>
          <p:nvCxnSpPr>
            <p:cNvPr id="84" name="Straight Connector 83"/>
            <p:cNvCxnSpPr/>
            <p:nvPr/>
          </p:nvCxnSpPr>
          <p:spPr>
            <a:xfrm>
              <a:off x="543699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>
              <a:off x="1174175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>
              <a:off x="2048378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2695185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/>
          <p:cNvGrpSpPr/>
          <p:nvPr/>
        </p:nvGrpSpPr>
        <p:grpSpPr>
          <a:xfrm>
            <a:off x="3958732" y="4395770"/>
            <a:ext cx="2684770" cy="585418"/>
            <a:chOff x="479275" y="4411772"/>
            <a:chExt cx="2684770" cy="585418"/>
          </a:xfrm>
        </p:grpSpPr>
        <p:sp>
          <p:nvSpPr>
            <p:cNvPr id="110" name="TextBox 109"/>
            <p:cNvSpPr txBox="1"/>
            <p:nvPr/>
          </p:nvSpPr>
          <p:spPr>
            <a:xfrm rot="16200000">
              <a:off x="1956913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 rot="16200000">
              <a:off x="447215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 rot="16200000">
              <a:off x="1059519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 rot="16200000">
              <a:off x="2544285" y="4703520"/>
              <a:ext cx="3257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wt</a:t>
              </a:r>
              <a:endParaRPr lang="en-US" sz="105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 rot="16200000">
              <a:off x="618015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 rot="16200000">
              <a:off x="1214477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 rot="16200000">
              <a:off x="2109401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 rot="16200000">
              <a:off x="2740531" y="4573676"/>
              <a:ext cx="5854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abo1</a:t>
              </a:r>
              <a:r>
                <a:rPr lang="en-US" sz="105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∆</a:t>
              </a:r>
              <a:endParaRPr lang="en-US" sz="105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4045821" y="4933563"/>
            <a:ext cx="2555896" cy="0"/>
            <a:chOff x="543699" y="4868198"/>
            <a:chExt cx="2555896" cy="0"/>
          </a:xfrm>
        </p:grpSpPr>
        <p:cxnSp>
          <p:nvCxnSpPr>
            <p:cNvPr id="120" name="Straight Connector 119"/>
            <p:cNvCxnSpPr/>
            <p:nvPr/>
          </p:nvCxnSpPr>
          <p:spPr>
            <a:xfrm>
              <a:off x="543699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174175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2048378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2695185" y="4868198"/>
              <a:ext cx="40441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4" name="TextBox 123"/>
          <p:cNvSpPr txBox="1"/>
          <p:nvPr/>
        </p:nvSpPr>
        <p:spPr>
          <a:xfrm>
            <a:off x="-88290" y="5159719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~55 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-88893" y="5974686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~15 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300971" y="5198022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~55 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3271793" y="6012989"/>
            <a:ext cx="5709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~15 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kDa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529</TotalTime>
  <Words>81</Words>
  <Application>Microsoft Office PowerPoint</Application>
  <PresentationFormat>On-screen Show (4:3)</PresentationFormat>
  <Paragraphs>45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Newcastle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nskw</dc:creator>
  <cp:lastModifiedBy>Simon Whitehall</cp:lastModifiedBy>
  <cp:revision>62</cp:revision>
  <dcterms:created xsi:type="dcterms:W3CDTF">2013-05-16T09:04:23Z</dcterms:created>
  <dcterms:modified xsi:type="dcterms:W3CDTF">2015-09-15T09:54:22Z</dcterms:modified>
</cp:coreProperties>
</file>