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57" d="100"/>
          <a:sy n="57" d="100"/>
        </p:scale>
        <p:origin x="-2796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46856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7448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3733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09155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0969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6071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96431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1145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8520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7802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38127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4C0CE-CF71-48EA-9DEC-25DEF314414F}" type="datetimeFigureOut">
              <a:rPr lang="en-AU" smtClean="0"/>
              <a:t>14/05/2015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8C07A-0AEA-4EAF-9660-530EEE814CD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66082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1188565" y="978457"/>
            <a:ext cx="5084706" cy="7770007"/>
            <a:chOff x="313418" y="763472"/>
            <a:chExt cx="5084706" cy="7770007"/>
          </a:xfrm>
        </p:grpSpPr>
        <p:grpSp>
          <p:nvGrpSpPr>
            <p:cNvPr id="11" name="Group 10"/>
            <p:cNvGrpSpPr>
              <a:grpSpLocks noChangeAspect="1"/>
            </p:cNvGrpSpPr>
            <p:nvPr/>
          </p:nvGrpSpPr>
          <p:grpSpPr>
            <a:xfrm>
              <a:off x="313418" y="763472"/>
              <a:ext cx="5084705" cy="2520000"/>
              <a:chOff x="137565" y="763327"/>
              <a:chExt cx="7122178" cy="352978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635" t="5954" r="12949"/>
              <a:stretch/>
            </p:blipFill>
            <p:spPr>
              <a:xfrm>
                <a:off x="137565" y="765110"/>
                <a:ext cx="3572078" cy="3528000"/>
              </a:xfrm>
              <a:prstGeom prst="rect">
                <a:avLst/>
              </a:prstGeom>
            </p:spPr>
          </p:pic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879" t="2122" r="22970" b="8925"/>
              <a:stretch/>
            </p:blipFill>
            <p:spPr>
              <a:xfrm>
                <a:off x="3810970" y="763327"/>
                <a:ext cx="3448773" cy="3528000"/>
              </a:xfrm>
              <a:prstGeom prst="rect">
                <a:avLst/>
              </a:prstGeom>
            </p:spPr>
          </p:pic>
        </p:grpSp>
        <p:grpSp>
          <p:nvGrpSpPr>
            <p:cNvPr id="15" name="Group 14"/>
            <p:cNvGrpSpPr>
              <a:grpSpLocks noChangeAspect="1"/>
            </p:cNvGrpSpPr>
            <p:nvPr/>
          </p:nvGrpSpPr>
          <p:grpSpPr>
            <a:xfrm>
              <a:off x="313418" y="3315806"/>
              <a:ext cx="5084706" cy="2520000"/>
              <a:chOff x="35071" y="4265712"/>
              <a:chExt cx="8649695" cy="4286814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769" t="6238" r="10384"/>
              <a:stretch/>
            </p:blipFill>
            <p:spPr>
              <a:xfrm>
                <a:off x="35071" y="4265712"/>
                <a:ext cx="4318782" cy="4286814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094" t="5521" r="21566" b="5791"/>
              <a:stretch/>
            </p:blipFill>
            <p:spPr>
              <a:xfrm>
                <a:off x="4488937" y="4265839"/>
                <a:ext cx="4195829" cy="4286687"/>
              </a:xfrm>
              <a:prstGeom prst="rect">
                <a:avLst/>
              </a:prstGeom>
            </p:spPr>
          </p:pic>
        </p:grpSp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313419" y="5890016"/>
              <a:ext cx="5084705" cy="2643463"/>
              <a:chOff x="275398" y="4135901"/>
              <a:chExt cx="7088354" cy="3685131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8332" t="5035" r="15790"/>
              <a:stretch/>
            </p:blipFill>
            <p:spPr>
              <a:xfrm>
                <a:off x="275398" y="4135901"/>
                <a:ext cx="3539205" cy="3685131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01" t="4946" r="21117" b="8322"/>
              <a:stretch/>
            </p:blipFill>
            <p:spPr>
              <a:xfrm>
                <a:off x="3925304" y="4158713"/>
                <a:ext cx="3438448" cy="3662319"/>
              </a:xfrm>
              <a:prstGeom prst="rect">
                <a:avLst/>
              </a:prstGeom>
            </p:spPr>
          </p:pic>
        </p:grpSp>
      </p:grpSp>
      <p:sp>
        <p:nvSpPr>
          <p:cNvPr id="17" name="TextBox 16"/>
          <p:cNvSpPr txBox="1"/>
          <p:nvPr/>
        </p:nvSpPr>
        <p:spPr>
          <a:xfrm>
            <a:off x="523399" y="999362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AU" sz="1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9251" y="3513809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53434" y="6071490"/>
            <a:ext cx="5760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4759325" y="222250"/>
            <a:ext cx="2106613" cy="2905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AU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Supplementary Fig. </a:t>
            </a:r>
            <a:r>
              <a:rPr lang="en-AU" altLang="en-US" sz="1100" dirty="0">
                <a:latin typeface="Calibri" pitchFamily="34" charset="0"/>
                <a:cs typeface="Arial" pitchFamily="34" charset="0"/>
              </a:rPr>
              <a:t>1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305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Francki, Michael</cp:lastModifiedBy>
  <cp:revision>3</cp:revision>
  <dcterms:created xsi:type="dcterms:W3CDTF">2015-04-12T08:40:04Z</dcterms:created>
  <dcterms:modified xsi:type="dcterms:W3CDTF">2015-05-14T07:13:33Z</dcterms:modified>
</cp:coreProperties>
</file>