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818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77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05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48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37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48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50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1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68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2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D1F4E-47F4-4EF4-9FFB-043E1C4AD5A3}" type="datetimeFigureOut">
              <a:rPr lang="en-US" smtClean="0"/>
              <a:pPr/>
              <a:t>7/21/2013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FD858-F113-4101-B076-9D338C530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3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O:\Personal\aht2002\My documents\Merck\manuscript\Figures\Final JCI figs\Supp Fig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66800"/>
            <a:ext cx="6858000" cy="508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6336268"/>
            <a:ext cx="1460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Supp</a:t>
            </a:r>
            <a:r>
              <a:rPr lang="en-US" dirty="0" smtClean="0"/>
              <a:t> </a:t>
            </a:r>
            <a:r>
              <a:rPr lang="en-US" smtClean="0"/>
              <a:t>Figure </a:t>
            </a:r>
            <a:r>
              <a:rPr lang="en-US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00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Weill Cornell Medical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H. Talal</dc:creator>
  <cp:lastModifiedBy>Talal, Andrew</cp:lastModifiedBy>
  <cp:revision>13</cp:revision>
  <dcterms:created xsi:type="dcterms:W3CDTF">2012-10-02T19:22:44Z</dcterms:created>
  <dcterms:modified xsi:type="dcterms:W3CDTF">2013-07-22T02:16:31Z</dcterms:modified>
</cp:coreProperties>
</file>