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930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5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460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3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20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19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67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70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40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814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4262-7CAE-4D48-83C0-2DAA923DBFFD}" type="datetimeFigureOut">
              <a:rPr lang="de-DE" smtClean="0"/>
              <a:t>25.10.2013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6987D-DD73-4EC6-8E99-7AD8A16537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4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79512" y="260648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70392" y="3265239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452320" y="6381328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S3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427984" y="260648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44" y="3573016"/>
            <a:ext cx="3195828" cy="2548433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107" y="448519"/>
            <a:ext cx="3138221" cy="254843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8519"/>
            <a:ext cx="3204058" cy="254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883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 Dresden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Peggy Benad</dc:creator>
  <cp:lastModifiedBy>Peggy Benad</cp:lastModifiedBy>
  <cp:revision>46</cp:revision>
  <cp:lastPrinted>2013-05-15T11:20:01Z</cp:lastPrinted>
  <dcterms:created xsi:type="dcterms:W3CDTF">2013-04-25T13:17:38Z</dcterms:created>
  <dcterms:modified xsi:type="dcterms:W3CDTF">2013-10-25T11:36:09Z</dcterms:modified>
</cp:coreProperties>
</file>