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816" y="952"/>
      </p:cViewPr>
      <p:guideLst>
        <p:guide orient="horz" pos="2880"/>
        <p:guide pos="25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08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508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02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67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090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91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64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403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259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379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11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F01AA-C411-48C8-834F-8F14DE9A6410}" type="datetimeFigureOut">
              <a:rPr lang="zh-CN" altLang="en-US" smtClean="0"/>
              <a:t>12/11/15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1A32C-1F59-48D7-B006-D2D3AA1EF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290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79" y="2284711"/>
            <a:ext cx="5486325" cy="3676647"/>
          </a:xfrm>
          <a:prstGeom prst="rect">
            <a:avLst/>
          </a:prstGeom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212976" y="6245314"/>
            <a:ext cx="648072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>
              <a:lnSpc>
                <a:spcPct val="200000"/>
              </a:lnSpc>
              <a:spcBef>
                <a:spcPct val="50000"/>
              </a:spcBef>
            </a:pP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93096" y="3824958"/>
            <a:ext cx="1240136" cy="10743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20688" y="772706"/>
            <a:ext cx="5648031" cy="155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 smtClean="0"/>
              <a:t>Title</a:t>
            </a:r>
            <a:r>
              <a:rPr lang="en-US" sz="1200" b="1" dirty="0"/>
              <a:t>:</a:t>
            </a:r>
            <a:r>
              <a:rPr lang="en-US" sz="1200" dirty="0"/>
              <a:t> </a:t>
            </a:r>
            <a:r>
              <a:rPr lang="en-US" sz="1200" dirty="0" smtClean="0"/>
              <a:t>Innovation </a:t>
            </a:r>
            <a:r>
              <a:rPr lang="en-US" sz="1200" dirty="0"/>
              <a:t>of a Regulatory Mechanism Modulating Semi-determinate Stem Growth through Artificial Selection in Soybean. </a:t>
            </a:r>
          </a:p>
          <a:p>
            <a:pPr>
              <a:lnSpc>
                <a:spcPct val="200000"/>
              </a:lnSpc>
            </a:pPr>
            <a:r>
              <a:rPr lang="en-US" sz="1200" b="1" dirty="0"/>
              <a:t>Authors:</a:t>
            </a:r>
            <a:r>
              <a:rPr lang="en-US" sz="1200" dirty="0"/>
              <a:t> </a:t>
            </a:r>
            <a:r>
              <a:rPr lang="en-US" sz="1200" dirty="0" err="1"/>
              <a:t>Yunfeng</a:t>
            </a:r>
            <a:r>
              <a:rPr lang="en-US" sz="1200" dirty="0"/>
              <a:t> Liu, </a:t>
            </a:r>
            <a:r>
              <a:rPr lang="en-US" sz="1200" dirty="0" err="1"/>
              <a:t>Dajian</a:t>
            </a:r>
            <a:r>
              <a:rPr lang="en-US" sz="1200" dirty="0"/>
              <a:t> Zhang, </a:t>
            </a:r>
            <a:r>
              <a:rPr lang="en-US" sz="1200" dirty="0" err="1"/>
              <a:t>Jieqing</a:t>
            </a:r>
            <a:r>
              <a:rPr lang="en-US" sz="1200" dirty="0"/>
              <a:t> Ping, </a:t>
            </a:r>
            <a:r>
              <a:rPr lang="en-US" sz="1200" dirty="0" err="1"/>
              <a:t>Shuai</a:t>
            </a:r>
            <a:r>
              <a:rPr lang="en-US" sz="1200" dirty="0"/>
              <a:t> Li, </a:t>
            </a:r>
            <a:r>
              <a:rPr lang="en-US" sz="1200" dirty="0" err="1"/>
              <a:t>Zhixiang</a:t>
            </a:r>
            <a:r>
              <a:rPr lang="en-US" sz="1200" dirty="0"/>
              <a:t> Chen, and Jianxin Ma</a:t>
            </a:r>
          </a:p>
          <a:p>
            <a:pPr algn="just">
              <a:lnSpc>
                <a:spcPct val="200000"/>
              </a:lnSpc>
              <a:spcBef>
                <a:spcPct val="50000"/>
              </a:spcBef>
            </a:pP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026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42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主题​​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Jianxin Ma</cp:lastModifiedBy>
  <cp:revision>19</cp:revision>
  <cp:lastPrinted>2015-08-30T16:36:29Z</cp:lastPrinted>
  <dcterms:created xsi:type="dcterms:W3CDTF">2015-08-30T16:16:34Z</dcterms:created>
  <dcterms:modified xsi:type="dcterms:W3CDTF">2015-12-11T23:30:41Z</dcterms:modified>
</cp:coreProperties>
</file>